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6.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7.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5" r:id="rId5"/>
    <p:sldMasterId id="2147483711" r:id="rId6"/>
    <p:sldMasterId id="2147483714" r:id="rId7"/>
    <p:sldMasterId id="2147483787" r:id="rId8"/>
    <p:sldMasterId id="2147483860" r:id="rId9"/>
    <p:sldMasterId id="2147483933" r:id="rId10"/>
    <p:sldMasterId id="2147483970" r:id="rId11"/>
  </p:sldMasterIdLst>
  <p:notesMasterIdLst>
    <p:notesMasterId r:id="rId45"/>
  </p:notesMasterIdLst>
  <p:sldIdLst>
    <p:sldId id="257" r:id="rId12"/>
    <p:sldId id="259" r:id="rId13"/>
    <p:sldId id="2147482121" r:id="rId14"/>
    <p:sldId id="2147482541" r:id="rId15"/>
    <p:sldId id="2147482542" r:id="rId16"/>
    <p:sldId id="2147482394" r:id="rId17"/>
    <p:sldId id="2147483610" r:id="rId18"/>
    <p:sldId id="2147483606" r:id="rId19"/>
    <p:sldId id="2147483608" r:id="rId20"/>
    <p:sldId id="2147482122" r:id="rId21"/>
    <p:sldId id="2147482395" r:id="rId22"/>
    <p:sldId id="286" r:id="rId23"/>
    <p:sldId id="2147482128" r:id="rId24"/>
    <p:sldId id="2147482397" r:id="rId25"/>
    <p:sldId id="2147483607" r:id="rId26"/>
    <p:sldId id="2147482390" r:id="rId27"/>
    <p:sldId id="2147482133" r:id="rId28"/>
    <p:sldId id="2147481926" r:id="rId29"/>
    <p:sldId id="2147481925" r:id="rId30"/>
    <p:sldId id="2147481919" r:id="rId31"/>
    <p:sldId id="2147481921" r:id="rId32"/>
    <p:sldId id="2147482389" r:id="rId33"/>
    <p:sldId id="2147482123" r:id="rId34"/>
    <p:sldId id="2147482391" r:id="rId35"/>
    <p:sldId id="2147482124" r:id="rId36"/>
    <p:sldId id="2147482127" r:id="rId37"/>
    <p:sldId id="2147482125" r:id="rId38"/>
    <p:sldId id="2147482392" r:id="rId39"/>
    <p:sldId id="2147482398" r:id="rId40"/>
    <p:sldId id="2147482126" r:id="rId41"/>
    <p:sldId id="2147482393" r:id="rId42"/>
    <p:sldId id="2147483609" r:id="rId43"/>
    <p:sldId id="2147482396"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2D5217-D9B5-4976-9610-35F29A9C9460}">
          <p14:sldIdLst>
            <p14:sldId id="257"/>
            <p14:sldId id="259"/>
          </p14:sldIdLst>
        </p14:section>
        <p14:section name="Welcome &amp; Introductions" id="{3F0608A5-DD10-4A9F-9237-4B02CF6CEADF}">
          <p14:sldIdLst>
            <p14:sldId id="2147482121"/>
            <p14:sldId id="2147482541"/>
            <p14:sldId id="2147482542"/>
            <p14:sldId id="2147482394"/>
            <p14:sldId id="2147483610"/>
            <p14:sldId id="2147483606"/>
            <p14:sldId id="2147483608"/>
          </p14:sldIdLst>
        </p14:section>
        <p14:section name="Setting the Stage" id="{2A6FFFB7-315B-4FDB-9050-F15DBC311E9A}">
          <p14:sldIdLst>
            <p14:sldId id="2147482122"/>
            <p14:sldId id="2147482395"/>
            <p14:sldId id="286"/>
            <p14:sldId id="2147482128"/>
            <p14:sldId id="2147482397"/>
            <p14:sldId id="2147483607"/>
            <p14:sldId id="2147482390"/>
            <p14:sldId id="2147482133"/>
            <p14:sldId id="2147481926"/>
            <p14:sldId id="2147481925"/>
            <p14:sldId id="2147481919"/>
            <p14:sldId id="2147481921"/>
            <p14:sldId id="2147482389"/>
          </p14:sldIdLst>
        </p14:section>
        <p14:section name="Hands-On Lab" id="{C12964D6-461A-4D3A-A4B5-BB42285F5D8D}">
          <p14:sldIdLst>
            <p14:sldId id="2147482123"/>
            <p14:sldId id="2147482391"/>
          </p14:sldIdLst>
        </p14:section>
        <p14:section name="Break" id="{7972D8AB-984F-4E8F-9607-E9CB20594047}">
          <p14:sldIdLst>
            <p14:sldId id="2147482124"/>
            <p14:sldId id="2147482127"/>
          </p14:sldIdLst>
        </p14:section>
        <p14:section name="Show &amp; Tell" id="{259B7B94-0954-4B8A-80CD-F01252B01469}">
          <p14:sldIdLst>
            <p14:sldId id="2147482125"/>
            <p14:sldId id="2147482392"/>
            <p14:sldId id="2147482398"/>
          </p14:sldIdLst>
        </p14:section>
        <p14:section name="Close" id="{C6497EA7-CDF8-4AAB-8E61-E706BC0589B9}">
          <p14:sldIdLst>
            <p14:sldId id="2147482126"/>
            <p14:sldId id="2147482393"/>
            <p14:sldId id="2147483609"/>
            <p14:sldId id="21474823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880960-F3A7-2D8B-7D02-583E59EC8C7D}" name="Brooke Egan Sanders" initials="BE" userId="S::shegan@microsoft.com::e9ba86b2-5ea2-4495-8c67-3558aaca7fb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0374E"/>
    <a:srgbClr val="091F2C"/>
    <a:srgbClr val="89CCFD"/>
    <a:srgbClr val="0A0A0A"/>
    <a:srgbClr val="A1EDDB"/>
    <a:srgbClr val="EDB0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EB38F-D03B-4667-A249-71D05892BB01}" v="84" dt="2024-11-21T14:19:18.066"/>
    <p1510:client id="{029ADE2E-FE66-50A0-E288-9EB1C2FCC6A3}" v="1" dt="2024-11-20T20:14:16.868"/>
    <p1510:client id="{40A06C9E-82AC-D838-6E64-07C092882C9F}" v="7" dt="2024-11-21T03:06:53.651"/>
    <p1510:client id="{7D9A269A-D545-4CBC-9155-B24BE679240E}" v="2087" dt="2024-11-20T15:54:44.825"/>
    <p1510:client id="{A04A758F-9E97-4568-ADE0-B662F3A72A53}" v="7" dt="2024-11-19T19:54:36.490"/>
    <p1510:client id="{D051F4E9-E03A-42F8-9ECA-C1B27397C761}" v="23" dt="2024-11-20T17:52:30.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it Agrawal" userId="e86b887b-bfaa-4cea-9c75-211175ce4fb2" providerId="ADAL" clId="{012EB38F-D03B-4667-A249-71D05892BB01}"/>
    <pc:docChg chg="undo custSel modSld">
      <pc:chgData name="Amit Agrawal" userId="e86b887b-bfaa-4cea-9c75-211175ce4fb2" providerId="ADAL" clId="{012EB38F-D03B-4667-A249-71D05892BB01}" dt="2024-11-21T14:19:18.066" v="83" actId="1076"/>
      <pc:docMkLst>
        <pc:docMk/>
      </pc:docMkLst>
      <pc:sldChg chg="modSp mod">
        <pc:chgData name="Amit Agrawal" userId="e86b887b-bfaa-4cea-9c75-211175ce4fb2" providerId="ADAL" clId="{012EB38F-D03B-4667-A249-71D05892BB01}" dt="2024-11-21T14:19:18.066" v="83" actId="1076"/>
        <pc:sldMkLst>
          <pc:docMk/>
          <pc:sldMk cId="932316183" sldId="2147483610"/>
        </pc:sldMkLst>
        <pc:spChg chg="mod">
          <ac:chgData name="Amit Agrawal" userId="e86b887b-bfaa-4cea-9c75-211175ce4fb2" providerId="ADAL" clId="{012EB38F-D03B-4667-A249-71D05892BB01}" dt="2024-11-21T14:17:32.050" v="25" actId="20577"/>
          <ac:spMkLst>
            <pc:docMk/>
            <pc:sldMk cId="932316183" sldId="2147483610"/>
            <ac:spMk id="3" creationId="{9EA5FCA8-C11E-6F3E-BDDA-E659826B5233}"/>
          </ac:spMkLst>
        </pc:spChg>
        <pc:spChg chg="mod">
          <ac:chgData name="Amit Agrawal" userId="e86b887b-bfaa-4cea-9c75-211175ce4fb2" providerId="ADAL" clId="{012EB38F-D03B-4667-A249-71D05892BB01}" dt="2024-11-21T14:19:18.066" v="83" actId="1076"/>
          <ac:spMkLst>
            <pc:docMk/>
            <pc:sldMk cId="932316183" sldId="2147483610"/>
            <ac:spMk id="14" creationId="{CDD5D79D-E460-FCDA-C753-4152F1EF966A}"/>
          </ac:spMkLst>
        </pc:spChg>
        <pc:spChg chg="mod">
          <ac:chgData name="Amit Agrawal" userId="e86b887b-bfaa-4cea-9c75-211175ce4fb2" providerId="ADAL" clId="{012EB38F-D03B-4667-A249-71D05892BB01}" dt="2024-11-21T14:19:18.066" v="83" actId="1076"/>
          <ac:spMkLst>
            <pc:docMk/>
            <pc:sldMk cId="932316183" sldId="2147483610"/>
            <ac:spMk id="17" creationId="{40CE1055-0914-8E49-A1A6-3890FE6621B9}"/>
          </ac:spMkLst>
        </pc:spChg>
        <pc:spChg chg="mod">
          <ac:chgData name="Amit Agrawal" userId="e86b887b-bfaa-4cea-9c75-211175ce4fb2" providerId="ADAL" clId="{012EB38F-D03B-4667-A249-71D05892BB01}" dt="2024-11-21T14:19:00.859" v="82" actId="1076"/>
          <ac:spMkLst>
            <pc:docMk/>
            <pc:sldMk cId="932316183" sldId="2147483610"/>
            <ac:spMk id="198" creationId="{8F24D4F0-3F04-62D7-5C06-14F97FE0D9E8}"/>
          </ac:spMkLst>
        </pc:spChg>
        <pc:spChg chg="mod">
          <ac:chgData name="Amit Agrawal" userId="e86b887b-bfaa-4cea-9c75-211175ce4fb2" providerId="ADAL" clId="{012EB38F-D03B-4667-A249-71D05892BB01}" dt="2024-11-21T14:19:00.859" v="82" actId="1076"/>
          <ac:spMkLst>
            <pc:docMk/>
            <pc:sldMk cId="932316183" sldId="2147483610"/>
            <ac:spMk id="199" creationId="{3F94B443-86DD-0A6C-36E7-FB970085249C}"/>
          </ac:spMkLst>
        </pc:spChg>
        <pc:spChg chg="mod">
          <ac:chgData name="Amit Agrawal" userId="e86b887b-bfaa-4cea-9c75-211175ce4fb2" providerId="ADAL" clId="{012EB38F-D03B-4667-A249-71D05892BB01}" dt="2024-11-21T14:19:00.859" v="82" actId="1076"/>
          <ac:spMkLst>
            <pc:docMk/>
            <pc:sldMk cId="932316183" sldId="2147483610"/>
            <ac:spMk id="212" creationId="{2D95A7F2-02F7-8BF0-6735-13CFDD096C37}"/>
          </ac:spMkLst>
        </pc:spChg>
        <pc:spChg chg="mod">
          <ac:chgData name="Amit Agrawal" userId="e86b887b-bfaa-4cea-9c75-211175ce4fb2" providerId="ADAL" clId="{012EB38F-D03B-4667-A249-71D05892BB01}" dt="2024-11-21T14:19:00.859" v="82" actId="1076"/>
          <ac:spMkLst>
            <pc:docMk/>
            <pc:sldMk cId="932316183" sldId="2147483610"/>
            <ac:spMk id="215" creationId="{33670CAF-E1F2-2944-4F18-4CAC09B1EFDE}"/>
          </ac:spMkLst>
        </pc:spChg>
        <pc:picChg chg="mod">
          <ac:chgData name="Amit Agrawal" userId="e86b887b-bfaa-4cea-9c75-211175ce4fb2" providerId="ADAL" clId="{012EB38F-D03B-4667-A249-71D05892BB01}" dt="2024-11-21T14:19:00.859" v="82" actId="1076"/>
          <ac:picMkLst>
            <pc:docMk/>
            <pc:sldMk cId="932316183" sldId="2147483610"/>
            <ac:picMk id="4" creationId="{8CAB73E7-5680-5811-8E57-05AE0ACB2EBE}"/>
          </ac:picMkLst>
        </pc:picChg>
        <pc:picChg chg="mod">
          <ac:chgData name="Amit Agrawal" userId="e86b887b-bfaa-4cea-9c75-211175ce4fb2" providerId="ADAL" clId="{012EB38F-D03B-4667-A249-71D05892BB01}" dt="2024-11-21T14:19:18.066" v="83" actId="1076"/>
          <ac:picMkLst>
            <pc:docMk/>
            <pc:sldMk cId="932316183" sldId="2147483610"/>
            <ac:picMk id="12" creationId="{E0EA8E06-77F3-B53A-3E01-16AB2B93CE60}"/>
          </ac:picMkLst>
        </pc:picChg>
        <pc:picChg chg="mod">
          <ac:chgData name="Amit Agrawal" userId="e86b887b-bfaa-4cea-9c75-211175ce4fb2" providerId="ADAL" clId="{012EB38F-D03B-4667-A249-71D05892BB01}" dt="2024-11-21T14:19:18.066" v="83" actId="1076"/>
          <ac:picMkLst>
            <pc:docMk/>
            <pc:sldMk cId="932316183" sldId="2147483610"/>
            <ac:picMk id="15" creationId="{8758DE5B-E899-78B8-99F8-4563C8487C0C}"/>
          </ac:picMkLst>
        </pc:picChg>
        <pc:picChg chg="mod">
          <ac:chgData name="Amit Agrawal" userId="e86b887b-bfaa-4cea-9c75-211175ce4fb2" providerId="ADAL" clId="{012EB38F-D03B-4667-A249-71D05892BB01}" dt="2024-11-21T14:19:18.066" v="83" actId="1076"/>
          <ac:picMkLst>
            <pc:docMk/>
            <pc:sldMk cId="932316183" sldId="2147483610"/>
            <ac:picMk id="16" creationId="{3E8C134C-F628-2063-EB63-3680D6B2E337}"/>
          </ac:picMkLst>
        </pc:picChg>
        <pc:picChg chg="mod">
          <ac:chgData name="Amit Agrawal" userId="e86b887b-bfaa-4cea-9c75-211175ce4fb2" providerId="ADAL" clId="{012EB38F-D03B-4667-A249-71D05892BB01}" dt="2024-11-21T14:19:18.066" v="83" actId="1076"/>
          <ac:picMkLst>
            <pc:docMk/>
            <pc:sldMk cId="932316183" sldId="2147483610"/>
            <ac:picMk id="18" creationId="{1C3D9E33-5EA2-1121-11B9-AC9705B7BFB3}"/>
          </ac:picMkLst>
        </pc:picChg>
        <pc:picChg chg="mod">
          <ac:chgData name="Amit Agrawal" userId="e86b887b-bfaa-4cea-9c75-211175ce4fb2" providerId="ADAL" clId="{012EB38F-D03B-4667-A249-71D05892BB01}" dt="2024-11-21T14:19:00.859" v="82" actId="1076"/>
          <ac:picMkLst>
            <pc:docMk/>
            <pc:sldMk cId="932316183" sldId="2147483610"/>
            <ac:picMk id="196" creationId="{F4DE1233-1750-B973-3F37-A9CADE064528}"/>
          </ac:picMkLst>
        </pc:picChg>
        <pc:picChg chg="mod">
          <ac:chgData name="Amit Agrawal" userId="e86b887b-bfaa-4cea-9c75-211175ce4fb2" providerId="ADAL" clId="{012EB38F-D03B-4667-A249-71D05892BB01}" dt="2024-11-21T14:19:00.859" v="82" actId="1076"/>
          <ac:picMkLst>
            <pc:docMk/>
            <pc:sldMk cId="932316183" sldId="2147483610"/>
            <ac:picMk id="197" creationId="{0C31657B-D66B-EF01-7799-142FCF5FA6C4}"/>
          </ac:picMkLst>
        </pc:picChg>
        <pc:picChg chg="mod">
          <ac:chgData name="Amit Agrawal" userId="e86b887b-bfaa-4cea-9c75-211175ce4fb2" providerId="ADAL" clId="{012EB38F-D03B-4667-A249-71D05892BB01}" dt="2024-11-21T14:19:00.859" v="82" actId="1076"/>
          <ac:picMkLst>
            <pc:docMk/>
            <pc:sldMk cId="932316183" sldId="2147483610"/>
            <ac:picMk id="213" creationId="{0718B976-DFE0-E170-F64C-F7AFB5AD0160}"/>
          </ac:picMkLst>
        </pc:picChg>
        <pc:picChg chg="mod">
          <ac:chgData name="Amit Agrawal" userId="e86b887b-bfaa-4cea-9c75-211175ce4fb2" providerId="ADAL" clId="{012EB38F-D03B-4667-A249-71D05892BB01}" dt="2024-11-21T14:19:00.859" v="82" actId="1076"/>
          <ac:picMkLst>
            <pc:docMk/>
            <pc:sldMk cId="932316183" sldId="2147483610"/>
            <ac:picMk id="225" creationId="{DFD6F237-A796-FF30-AC2C-8F302A8EB217}"/>
          </ac:picMkLst>
        </pc:picChg>
        <pc:picChg chg="mod">
          <ac:chgData name="Amit Agrawal" userId="e86b887b-bfaa-4cea-9c75-211175ce4fb2" providerId="ADAL" clId="{012EB38F-D03B-4667-A249-71D05892BB01}" dt="2024-11-21T14:19:00.859" v="82" actId="1076"/>
          <ac:picMkLst>
            <pc:docMk/>
            <pc:sldMk cId="932316183" sldId="2147483610"/>
            <ac:picMk id="227" creationId="{2D99BF74-29B4-E7A1-4279-79EAF6C338EA}"/>
          </ac:picMkLst>
        </pc:picChg>
        <pc:picChg chg="mod">
          <ac:chgData name="Amit Agrawal" userId="e86b887b-bfaa-4cea-9c75-211175ce4fb2" providerId="ADAL" clId="{012EB38F-D03B-4667-A249-71D05892BB01}" dt="2024-11-21T14:19:00.859" v="82" actId="1076"/>
          <ac:picMkLst>
            <pc:docMk/>
            <pc:sldMk cId="932316183" sldId="2147483610"/>
            <ac:picMk id="229" creationId="{34CCC8D4-13C9-83C0-050F-D429B513EB1B}"/>
          </ac:picMkLst>
        </pc:picChg>
      </pc:sldChg>
    </pc:docChg>
  </pc:docChgLst>
  <pc:docChgLst>
    <pc:chgData name="Amul Chapla" userId="S::amchapla@microsoft.com::9bf18460-a2cb-493e-b455-5944a2f2b7e0" providerId="AD" clId="Web-{40A06C9E-82AC-D838-6E64-07C092882C9F}"/>
    <pc:docChg chg="modSld">
      <pc:chgData name="Amul Chapla" userId="S::amchapla@microsoft.com::9bf18460-a2cb-493e-b455-5944a2f2b7e0" providerId="AD" clId="Web-{40A06C9E-82AC-D838-6E64-07C092882C9F}" dt="2024-11-21T03:06:53.651" v="6" actId="20577"/>
      <pc:docMkLst>
        <pc:docMk/>
      </pc:docMkLst>
      <pc:sldChg chg="modSp">
        <pc:chgData name="Amul Chapla" userId="S::amchapla@microsoft.com::9bf18460-a2cb-493e-b455-5944a2f2b7e0" providerId="AD" clId="Web-{40A06C9E-82AC-D838-6E64-07C092882C9F}" dt="2024-11-21T03:06:53.651" v="6" actId="20577"/>
        <pc:sldMkLst>
          <pc:docMk/>
          <pc:sldMk cId="932316183" sldId="2147483610"/>
        </pc:sldMkLst>
        <pc:spChg chg="mod">
          <ac:chgData name="Amul Chapla" userId="S::amchapla@microsoft.com::9bf18460-a2cb-493e-b455-5944a2f2b7e0" providerId="AD" clId="Web-{40A06C9E-82AC-D838-6E64-07C092882C9F}" dt="2024-11-21T03:06:53.651" v="6" actId="20577"/>
          <ac:spMkLst>
            <pc:docMk/>
            <pc:sldMk cId="932316183" sldId="2147483610"/>
            <ac:spMk id="215" creationId="{33670CAF-E1F2-2944-4F18-4CAC09B1EFDE}"/>
          </ac:spMkLst>
        </pc:spChg>
      </pc:sldChg>
    </pc:docChg>
  </pc:docChgLst>
  <pc:docChgLst>
    <pc:chgData name="Stephen Kaufman" userId="762df9f4-80a6-46cd-80e4-1f6fcd8f2662" providerId="ADAL" clId="{2F443D57-91DE-44D2-846F-AEF0CB0D2FCC}"/>
    <pc:docChg chg="undo custSel modSld">
      <pc:chgData name="Stephen Kaufman" userId="762df9f4-80a6-46cd-80e4-1f6fcd8f2662" providerId="ADAL" clId="{2F443D57-91DE-44D2-846F-AEF0CB0D2FCC}" dt="2024-11-13T21:10:53.518" v="988" actId="20577"/>
      <pc:docMkLst>
        <pc:docMk/>
      </pc:docMkLst>
      <pc:sldChg chg="modSp mod">
        <pc:chgData name="Stephen Kaufman" userId="762df9f4-80a6-46cd-80e4-1f6fcd8f2662" providerId="ADAL" clId="{2F443D57-91DE-44D2-846F-AEF0CB0D2FCC}" dt="2024-11-13T21:10:53.518" v="988" actId="20577"/>
        <pc:sldMkLst>
          <pc:docMk/>
          <pc:sldMk cId="2672073999" sldId="2147482398"/>
        </pc:sldMkLst>
        <pc:spChg chg="mod">
          <ac:chgData name="Stephen Kaufman" userId="762df9f4-80a6-46cd-80e4-1f6fcd8f2662" providerId="ADAL" clId="{2F443D57-91DE-44D2-846F-AEF0CB0D2FCC}" dt="2024-11-13T21:10:53.518" v="988" actId="20577"/>
          <ac:spMkLst>
            <pc:docMk/>
            <pc:sldMk cId="2672073999" sldId="2147482398"/>
            <ac:spMk id="2" creationId="{8AF58ED8-5768-8D9F-86B8-893AB9015129}"/>
          </ac:spMkLst>
        </pc:spChg>
      </pc:sldChg>
      <pc:sldChg chg="modSp mod">
        <pc:chgData name="Stephen Kaufman" userId="762df9f4-80a6-46cd-80e4-1f6fcd8f2662" providerId="ADAL" clId="{2F443D57-91DE-44D2-846F-AEF0CB0D2FCC}" dt="2024-11-13T21:00:52.581" v="318" actId="20577"/>
        <pc:sldMkLst>
          <pc:docMk/>
          <pc:sldMk cId="821487032" sldId="2147483607"/>
        </pc:sldMkLst>
        <pc:spChg chg="mod">
          <ac:chgData name="Stephen Kaufman" userId="762df9f4-80a6-46cd-80e4-1f6fcd8f2662" providerId="ADAL" clId="{2F443D57-91DE-44D2-846F-AEF0CB0D2FCC}" dt="2024-11-13T21:00:01.598" v="288" actId="33524"/>
          <ac:spMkLst>
            <pc:docMk/>
            <pc:sldMk cId="821487032" sldId="2147483607"/>
            <ac:spMk id="28" creationId="{E88CCF64-4EFD-9302-ED9C-584CC3DF20CD}"/>
          </ac:spMkLst>
        </pc:spChg>
        <pc:spChg chg="mod">
          <ac:chgData name="Stephen Kaufman" userId="762df9f4-80a6-46cd-80e4-1f6fcd8f2662" providerId="ADAL" clId="{2F443D57-91DE-44D2-846F-AEF0CB0D2FCC}" dt="2024-11-13T21:00:19.279" v="289" actId="1076"/>
          <ac:spMkLst>
            <pc:docMk/>
            <pc:sldMk cId="821487032" sldId="2147483607"/>
            <ac:spMk id="29" creationId="{F383962F-4945-5BF8-D77C-2318EF0DCC5B}"/>
          </ac:spMkLst>
        </pc:spChg>
        <pc:spChg chg="mod">
          <ac:chgData name="Stephen Kaufman" userId="762df9f4-80a6-46cd-80e4-1f6fcd8f2662" providerId="ADAL" clId="{2F443D57-91DE-44D2-846F-AEF0CB0D2FCC}" dt="2024-11-13T21:00:52.581" v="318" actId="20577"/>
          <ac:spMkLst>
            <pc:docMk/>
            <pc:sldMk cId="821487032" sldId="2147483607"/>
            <ac:spMk id="30" creationId="{CB7CE7DD-3A92-633B-F386-A48D7241A787}"/>
          </ac:spMkLst>
        </pc:spChg>
      </pc:sldChg>
    </pc:docChg>
  </pc:docChgLst>
  <pc:docChgLst>
    <pc:chgData name="Amul Chapla" userId="9bf18460-a2cb-493e-b455-5944a2f2b7e0" providerId="ADAL" clId="{D051F4E9-E03A-42F8-9ECA-C1B27397C761}"/>
    <pc:docChg chg="undo custSel modSld">
      <pc:chgData name="Amul Chapla" userId="9bf18460-a2cb-493e-b455-5944a2f2b7e0" providerId="ADAL" clId="{D051F4E9-E03A-42F8-9ECA-C1B27397C761}" dt="2024-11-20T17:52:30.009" v="20" actId="1037"/>
      <pc:docMkLst>
        <pc:docMk/>
      </pc:docMkLst>
      <pc:sldChg chg="modSp mod modNotesTx">
        <pc:chgData name="Amul Chapla" userId="9bf18460-a2cb-493e-b455-5944a2f2b7e0" providerId="ADAL" clId="{D051F4E9-E03A-42F8-9ECA-C1B27397C761}" dt="2024-11-20T17:52:30.009" v="20" actId="1037"/>
        <pc:sldMkLst>
          <pc:docMk/>
          <pc:sldMk cId="932316183" sldId="2147483610"/>
        </pc:sldMkLst>
        <pc:spChg chg="mod">
          <ac:chgData name="Amul Chapla" userId="9bf18460-a2cb-493e-b455-5944a2f2b7e0" providerId="ADAL" clId="{D051F4E9-E03A-42F8-9ECA-C1B27397C761}" dt="2024-11-20T17:52:22.577" v="6" actId="1038"/>
          <ac:spMkLst>
            <pc:docMk/>
            <pc:sldMk cId="932316183" sldId="2147483610"/>
            <ac:spMk id="24" creationId="{66956815-D04A-5624-C9FC-BACB2054D7FE}"/>
          </ac:spMkLst>
        </pc:spChg>
        <pc:spChg chg="mod">
          <ac:chgData name="Amul Chapla" userId="9bf18460-a2cb-493e-b455-5944a2f2b7e0" providerId="ADAL" clId="{D051F4E9-E03A-42F8-9ECA-C1B27397C761}" dt="2024-11-20T17:52:30.009" v="20" actId="1037"/>
          <ac:spMkLst>
            <pc:docMk/>
            <pc:sldMk cId="932316183" sldId="2147483610"/>
            <ac:spMk id="28" creationId="{80130EC3-F79C-B117-BD96-81C47A804222}"/>
          </ac:spMkLst>
        </pc:spChg>
        <pc:spChg chg="mod">
          <ac:chgData name="Amul Chapla" userId="9bf18460-a2cb-493e-b455-5944a2f2b7e0" providerId="ADAL" clId="{D051F4E9-E03A-42F8-9ECA-C1B27397C761}" dt="2024-11-20T17:52:30.009" v="20" actId="1037"/>
          <ac:spMkLst>
            <pc:docMk/>
            <pc:sldMk cId="932316183" sldId="2147483610"/>
            <ac:spMk id="29" creationId="{28697CFA-74A2-2B73-81CA-73867587D615}"/>
          </ac:spMkLst>
        </pc:spChg>
        <pc:spChg chg="mod">
          <ac:chgData name="Amul Chapla" userId="9bf18460-a2cb-493e-b455-5944a2f2b7e0" providerId="ADAL" clId="{D051F4E9-E03A-42F8-9ECA-C1B27397C761}" dt="2024-11-20T17:52:30.009" v="20" actId="1037"/>
          <ac:spMkLst>
            <pc:docMk/>
            <pc:sldMk cId="932316183" sldId="2147483610"/>
            <ac:spMk id="31" creationId="{B778C579-1F67-FBC9-F5A7-88579517F9A7}"/>
          </ac:spMkLst>
        </pc:spChg>
        <pc:picChg chg="mod">
          <ac:chgData name="Amul Chapla" userId="9bf18460-a2cb-493e-b455-5944a2f2b7e0" providerId="ADAL" clId="{D051F4E9-E03A-42F8-9ECA-C1B27397C761}" dt="2024-11-20T17:52:22.577" v="6" actId="1038"/>
          <ac:picMkLst>
            <pc:docMk/>
            <pc:sldMk cId="932316183" sldId="2147483610"/>
            <ac:picMk id="25" creationId="{78E08756-0F4C-79E9-CF87-9D308DCE9529}"/>
          </ac:picMkLst>
        </pc:picChg>
        <pc:picChg chg="mod">
          <ac:chgData name="Amul Chapla" userId="9bf18460-a2cb-493e-b455-5944a2f2b7e0" providerId="ADAL" clId="{D051F4E9-E03A-42F8-9ECA-C1B27397C761}" dt="2024-11-20T17:52:30.009" v="20" actId="1037"/>
          <ac:picMkLst>
            <pc:docMk/>
            <pc:sldMk cId="932316183" sldId="2147483610"/>
            <ac:picMk id="30" creationId="{36CBB4E2-0597-6083-9CC2-18341A14704D}"/>
          </ac:picMkLst>
        </pc:picChg>
        <pc:picChg chg="mod">
          <ac:chgData name="Amul Chapla" userId="9bf18460-a2cb-493e-b455-5944a2f2b7e0" providerId="ADAL" clId="{D051F4E9-E03A-42F8-9ECA-C1B27397C761}" dt="2024-11-20T17:52:30.009" v="20" actId="1037"/>
          <ac:picMkLst>
            <pc:docMk/>
            <pc:sldMk cId="932316183" sldId="2147483610"/>
            <ac:picMk id="32" creationId="{56A923A1-102D-577A-FDF0-0445B743DE44}"/>
          </ac:picMkLst>
        </pc:picChg>
        <pc:picChg chg="mod">
          <ac:chgData name="Amul Chapla" userId="9bf18460-a2cb-493e-b455-5944a2f2b7e0" providerId="ADAL" clId="{D051F4E9-E03A-42F8-9ECA-C1B27397C761}" dt="2024-11-20T17:52:30.009" v="20" actId="1037"/>
          <ac:picMkLst>
            <pc:docMk/>
            <pc:sldMk cId="932316183" sldId="2147483610"/>
            <ac:picMk id="35" creationId="{3523FA33-043A-C4D3-44C4-166DD1CCF229}"/>
          </ac:picMkLst>
        </pc:picChg>
        <pc:picChg chg="mod">
          <ac:chgData name="Amul Chapla" userId="9bf18460-a2cb-493e-b455-5944a2f2b7e0" providerId="ADAL" clId="{D051F4E9-E03A-42F8-9ECA-C1B27397C761}" dt="2024-11-20T17:52:30.009" v="20" actId="1037"/>
          <ac:picMkLst>
            <pc:docMk/>
            <pc:sldMk cId="932316183" sldId="2147483610"/>
            <ac:picMk id="36" creationId="{0BD0D008-5171-005F-EEDD-9DC6D74852B8}"/>
          </ac:picMkLst>
        </pc:picChg>
      </pc:sldChg>
    </pc:docChg>
  </pc:docChgLst>
  <pc:docChgLst>
    <pc:chgData name="Brooke Egan Sanders" userId="e9ba86b2-5ea2-4495-8c67-3558aaca7fba" providerId="ADAL" clId="{A04A758F-9E97-4568-ADE0-B662F3A72A53}"/>
    <pc:docChg chg="undo custSel addSld modSld sldOrd">
      <pc:chgData name="Brooke Egan Sanders" userId="e9ba86b2-5ea2-4495-8c67-3558aaca7fba" providerId="ADAL" clId="{A04A758F-9E97-4568-ADE0-B662F3A72A53}" dt="2024-11-19T19:52:47.216" v="5"/>
      <pc:docMkLst>
        <pc:docMk/>
      </pc:docMkLst>
      <pc:sldChg chg="addSp delSp mod">
        <pc:chgData name="Brooke Egan Sanders" userId="e9ba86b2-5ea2-4495-8c67-3558aaca7fba" providerId="ADAL" clId="{A04A758F-9E97-4568-ADE0-B662F3A72A53}" dt="2024-11-19T19:51:55.216" v="3" actId="22"/>
        <pc:sldMkLst>
          <pc:docMk/>
          <pc:sldMk cId="2340019784" sldId="2147482121"/>
        </pc:sldMkLst>
        <pc:spChg chg="add del">
          <ac:chgData name="Brooke Egan Sanders" userId="e9ba86b2-5ea2-4495-8c67-3558aaca7fba" providerId="ADAL" clId="{A04A758F-9E97-4568-ADE0-B662F3A72A53}" dt="2024-11-19T19:51:55.216" v="3" actId="22"/>
          <ac:spMkLst>
            <pc:docMk/>
            <pc:sldMk cId="2340019784" sldId="2147482121"/>
            <ac:spMk id="8" creationId="{1D2A5705-AB85-B8F8-617E-0A8C5687B11E}"/>
          </ac:spMkLst>
        </pc:spChg>
      </pc:sldChg>
      <pc:sldChg chg="ord">
        <pc:chgData name="Brooke Egan Sanders" userId="e9ba86b2-5ea2-4495-8c67-3558aaca7fba" providerId="ADAL" clId="{A04A758F-9E97-4568-ADE0-B662F3A72A53}" dt="2024-11-19T19:51:12.796" v="1"/>
        <pc:sldMkLst>
          <pc:docMk/>
          <pc:sldMk cId="2163517895" sldId="2147482394"/>
        </pc:sldMkLst>
      </pc:sldChg>
      <pc:sldChg chg="add">
        <pc:chgData name="Brooke Egan Sanders" userId="e9ba86b2-5ea2-4495-8c67-3558aaca7fba" providerId="ADAL" clId="{A04A758F-9E97-4568-ADE0-B662F3A72A53}" dt="2024-11-19T19:52:15.872" v="4"/>
        <pc:sldMkLst>
          <pc:docMk/>
          <pc:sldMk cId="3348405244" sldId="2147482541"/>
        </pc:sldMkLst>
      </pc:sldChg>
      <pc:sldChg chg="add">
        <pc:chgData name="Brooke Egan Sanders" userId="e9ba86b2-5ea2-4495-8c67-3558aaca7fba" providerId="ADAL" clId="{A04A758F-9E97-4568-ADE0-B662F3A72A53}" dt="2024-11-19T19:52:47.216" v="5"/>
        <pc:sldMkLst>
          <pc:docMk/>
          <pc:sldMk cId="4127103404" sldId="2147482542"/>
        </pc:sldMkLst>
      </pc:sldChg>
    </pc:docChg>
  </pc:docChgLst>
  <pc:docChgLst>
    <pc:chgData name="James Tooles" userId="831746c4-f1a4-4e78-99f9-c748f9babc85" providerId="ADAL" clId="{7D9A269A-D545-4CBC-9155-B24BE679240E}"/>
    <pc:docChg chg="undo redo custSel addSld delSld modSld sldOrd modSection">
      <pc:chgData name="James Tooles" userId="831746c4-f1a4-4e78-99f9-c748f9babc85" providerId="ADAL" clId="{7D9A269A-D545-4CBC-9155-B24BE679240E}" dt="2024-11-20T15:54:44.825" v="6532" actId="1076"/>
      <pc:docMkLst>
        <pc:docMk/>
      </pc:docMkLst>
      <pc:sldChg chg="modSp mod">
        <pc:chgData name="James Tooles" userId="831746c4-f1a4-4e78-99f9-c748f9babc85" providerId="ADAL" clId="{7D9A269A-D545-4CBC-9155-B24BE679240E}" dt="2024-11-13T21:17:14.810" v="5204" actId="20577"/>
        <pc:sldMkLst>
          <pc:docMk/>
          <pc:sldMk cId="1950432914" sldId="259"/>
        </pc:sldMkLst>
        <pc:graphicFrameChg chg="modGraphic">
          <ac:chgData name="James Tooles" userId="831746c4-f1a4-4e78-99f9-c748f9babc85" providerId="ADAL" clId="{7D9A269A-D545-4CBC-9155-B24BE679240E}" dt="2024-11-13T21:17:14.810" v="5204" actId="20577"/>
          <ac:graphicFrameMkLst>
            <pc:docMk/>
            <pc:sldMk cId="1950432914" sldId="259"/>
            <ac:graphicFrameMk id="5" creationId="{C569137C-E72A-B556-A95B-110536DF8926}"/>
          </ac:graphicFrameMkLst>
        </pc:graphicFrameChg>
      </pc:sldChg>
      <pc:sldChg chg="modSp del mod">
        <pc:chgData name="James Tooles" userId="831746c4-f1a4-4e78-99f9-c748f9babc85" providerId="ADAL" clId="{7D9A269A-D545-4CBC-9155-B24BE679240E}" dt="2024-11-04T21:03:47.271" v="2580" actId="47"/>
        <pc:sldMkLst>
          <pc:docMk/>
          <pc:sldMk cId="2272409427" sldId="283"/>
        </pc:sldMkLst>
      </pc:sldChg>
      <pc:sldChg chg="addSp delSp modSp del mod ord setBg">
        <pc:chgData name="James Tooles" userId="831746c4-f1a4-4e78-99f9-c748f9babc85" providerId="ADAL" clId="{7D9A269A-D545-4CBC-9155-B24BE679240E}" dt="2024-11-04T18:56:24.593" v="2192"/>
        <pc:sldMkLst>
          <pc:docMk/>
          <pc:sldMk cId="2669003191" sldId="286"/>
        </pc:sldMkLst>
        <pc:spChg chg="mod">
          <ac:chgData name="James Tooles" userId="831746c4-f1a4-4e78-99f9-c748f9babc85" providerId="ADAL" clId="{7D9A269A-D545-4CBC-9155-B24BE679240E}" dt="2024-11-04T18:17:51.806" v="1122" actId="20577"/>
          <ac:spMkLst>
            <pc:docMk/>
            <pc:sldMk cId="2669003191" sldId="286"/>
            <ac:spMk id="2" creationId="{4012FCCB-C668-E375-745A-4092D4DA792D}"/>
          </ac:spMkLst>
        </pc:spChg>
        <pc:spChg chg="mod">
          <ac:chgData name="James Tooles" userId="831746c4-f1a4-4e78-99f9-c748f9babc85" providerId="ADAL" clId="{7D9A269A-D545-4CBC-9155-B24BE679240E}" dt="2024-11-04T18:18:21.865" v="1161" actId="20577"/>
          <ac:spMkLst>
            <pc:docMk/>
            <pc:sldMk cId="2669003191" sldId="286"/>
            <ac:spMk id="3" creationId="{A1215DBE-C581-DF12-8B02-1BB4FA99B94C}"/>
          </ac:spMkLst>
        </pc:spChg>
        <pc:spChg chg="mod">
          <ac:chgData name="James Tooles" userId="831746c4-f1a4-4e78-99f9-c748f9babc85" providerId="ADAL" clId="{7D9A269A-D545-4CBC-9155-B24BE679240E}" dt="2024-11-04T17:36:07.291" v="395" actId="255"/>
          <ac:spMkLst>
            <pc:docMk/>
            <pc:sldMk cId="2669003191" sldId="286"/>
            <ac:spMk id="5" creationId="{8AF51EFE-C206-4E9F-1ECA-69B8E804771B}"/>
          </ac:spMkLst>
        </pc:spChg>
        <pc:spChg chg="mod">
          <ac:chgData name="James Tooles" userId="831746c4-f1a4-4e78-99f9-c748f9babc85" providerId="ADAL" clId="{7D9A269A-D545-4CBC-9155-B24BE679240E}" dt="2024-11-04T17:36:03.909" v="394" actId="255"/>
          <ac:spMkLst>
            <pc:docMk/>
            <pc:sldMk cId="2669003191" sldId="286"/>
            <ac:spMk id="6" creationId="{D392FED6-AAD8-5F8E-79B4-DF24A782374A}"/>
          </ac:spMkLst>
        </pc:spChg>
        <pc:spChg chg="mod">
          <ac:chgData name="James Tooles" userId="831746c4-f1a4-4e78-99f9-c748f9babc85" providerId="ADAL" clId="{7D9A269A-D545-4CBC-9155-B24BE679240E}" dt="2024-11-04T17:52:37.828" v="464" actId="20577"/>
          <ac:spMkLst>
            <pc:docMk/>
            <pc:sldMk cId="2669003191" sldId="286"/>
            <ac:spMk id="7" creationId="{8C718A59-7FF0-150D-65DA-7E2BCFAC70CD}"/>
          </ac:spMkLst>
        </pc:spChg>
        <pc:spChg chg="mod">
          <ac:chgData name="James Tooles" userId="831746c4-f1a4-4e78-99f9-c748f9babc85" providerId="ADAL" clId="{7D9A269A-D545-4CBC-9155-B24BE679240E}" dt="2024-11-04T17:35:51.651" v="392" actId="255"/>
          <ac:spMkLst>
            <pc:docMk/>
            <pc:sldMk cId="2669003191" sldId="286"/>
            <ac:spMk id="8" creationId="{1A668396-55B1-62F2-1540-284A767D707A}"/>
          </ac:spMkLst>
        </pc:spChg>
        <pc:spChg chg="mod">
          <ac:chgData name="James Tooles" userId="831746c4-f1a4-4e78-99f9-c748f9babc85" providerId="ADAL" clId="{7D9A269A-D545-4CBC-9155-B24BE679240E}" dt="2024-11-04T17:52:19.893" v="459" actId="20577"/>
          <ac:spMkLst>
            <pc:docMk/>
            <pc:sldMk cId="2669003191" sldId="286"/>
            <ac:spMk id="9" creationId="{0443785B-1A6D-E1D6-6E52-FE4E67D01D2F}"/>
          </ac:spMkLst>
        </pc:spChg>
        <pc:spChg chg="mod">
          <ac:chgData name="James Tooles" userId="831746c4-f1a4-4e78-99f9-c748f9babc85" providerId="ADAL" clId="{7D9A269A-D545-4CBC-9155-B24BE679240E}" dt="2024-11-04T17:53:49.599" v="573" actId="20577"/>
          <ac:spMkLst>
            <pc:docMk/>
            <pc:sldMk cId="2669003191" sldId="286"/>
            <ac:spMk id="10" creationId="{704798AF-C115-FD01-660C-FACB9324AE67}"/>
          </ac:spMkLst>
        </pc:spChg>
        <pc:spChg chg="mod">
          <ac:chgData name="James Tooles" userId="831746c4-f1a4-4e78-99f9-c748f9babc85" providerId="ADAL" clId="{7D9A269A-D545-4CBC-9155-B24BE679240E}" dt="2024-11-04T17:57:12.913" v="1013" actId="20577"/>
          <ac:spMkLst>
            <pc:docMk/>
            <pc:sldMk cId="2669003191" sldId="286"/>
            <ac:spMk id="11" creationId="{743309AC-45B9-55D7-27D2-36A3565F37F2}"/>
          </ac:spMkLst>
        </pc:spChg>
        <pc:spChg chg="mod">
          <ac:chgData name="James Tooles" userId="831746c4-f1a4-4e78-99f9-c748f9babc85" providerId="ADAL" clId="{7D9A269A-D545-4CBC-9155-B24BE679240E}" dt="2024-11-04T17:55:29.527" v="677" actId="20577"/>
          <ac:spMkLst>
            <pc:docMk/>
            <pc:sldMk cId="2669003191" sldId="286"/>
            <ac:spMk id="12" creationId="{8AD98222-E384-9A18-1F02-89CAC7CC3BB8}"/>
          </ac:spMkLst>
        </pc:spChg>
        <pc:spChg chg="mod">
          <ac:chgData name="James Tooles" userId="831746c4-f1a4-4e78-99f9-c748f9babc85" providerId="ADAL" clId="{7D9A269A-D545-4CBC-9155-B24BE679240E}" dt="2024-11-04T17:55:55.851" v="791" actId="20577"/>
          <ac:spMkLst>
            <pc:docMk/>
            <pc:sldMk cId="2669003191" sldId="286"/>
            <ac:spMk id="13" creationId="{7A796CA2-AD43-6CE8-757E-437D60714D2F}"/>
          </ac:spMkLst>
        </pc:spChg>
        <pc:spChg chg="mod">
          <ac:chgData name="James Tooles" userId="831746c4-f1a4-4e78-99f9-c748f9babc85" providerId="ADAL" clId="{7D9A269A-D545-4CBC-9155-B24BE679240E}" dt="2024-11-04T17:56:53.636" v="976" actId="20577"/>
          <ac:spMkLst>
            <pc:docMk/>
            <pc:sldMk cId="2669003191" sldId="286"/>
            <ac:spMk id="14" creationId="{74478444-AE6E-47B8-62DC-D7A1402293D6}"/>
          </ac:spMkLst>
        </pc:spChg>
        <pc:spChg chg="mod">
          <ac:chgData name="James Tooles" userId="831746c4-f1a4-4e78-99f9-c748f9babc85" providerId="ADAL" clId="{7D9A269A-D545-4CBC-9155-B24BE679240E}" dt="2024-11-04T18:15:01.087" v="1089" actId="20577"/>
          <ac:spMkLst>
            <pc:docMk/>
            <pc:sldMk cId="2669003191" sldId="286"/>
            <ac:spMk id="16" creationId="{7CD1A1A3-7B06-540A-7142-A38FDAEFF942}"/>
          </ac:spMkLst>
        </pc:spChg>
        <pc:spChg chg="mod">
          <ac:chgData name="James Tooles" userId="831746c4-f1a4-4e78-99f9-c748f9babc85" providerId="ADAL" clId="{7D9A269A-D545-4CBC-9155-B24BE679240E}" dt="2024-11-04T17:51:25.945" v="452" actId="20577"/>
          <ac:spMkLst>
            <pc:docMk/>
            <pc:sldMk cId="2669003191" sldId="286"/>
            <ac:spMk id="18" creationId="{678764F9-E4BE-4CDA-9057-9DAC71454214}"/>
          </ac:spMkLst>
        </pc:spChg>
        <pc:spChg chg="mod">
          <ac:chgData name="James Tooles" userId="831746c4-f1a4-4e78-99f9-c748f9babc85" providerId="ADAL" clId="{7D9A269A-D545-4CBC-9155-B24BE679240E}" dt="2024-11-04T17:54:29.397" v="638" actId="20577"/>
          <ac:spMkLst>
            <pc:docMk/>
            <pc:sldMk cId="2669003191" sldId="286"/>
            <ac:spMk id="20" creationId="{1E03F989-54DC-067A-FE2C-CC0917539F8B}"/>
          </ac:spMkLst>
        </pc:spChg>
        <pc:spChg chg="mod">
          <ac:chgData name="James Tooles" userId="831746c4-f1a4-4e78-99f9-c748f9babc85" providerId="ADAL" clId="{7D9A269A-D545-4CBC-9155-B24BE679240E}" dt="2024-11-04T17:54:54.122" v="640" actId="20577"/>
          <ac:spMkLst>
            <pc:docMk/>
            <pc:sldMk cId="2669003191" sldId="286"/>
            <ac:spMk id="22" creationId="{6E0AB1ED-F5D1-D929-4FEE-C47FC6E1F392}"/>
          </ac:spMkLst>
        </pc:spChg>
        <pc:spChg chg="mod">
          <ac:chgData name="James Tooles" userId="831746c4-f1a4-4e78-99f9-c748f9babc85" providerId="ADAL" clId="{7D9A269A-D545-4CBC-9155-B24BE679240E}" dt="2024-11-04T18:16:37.808" v="1111" actId="20577"/>
          <ac:spMkLst>
            <pc:docMk/>
            <pc:sldMk cId="2669003191" sldId="286"/>
            <ac:spMk id="39" creationId="{FC163EF3-7A90-66CF-4870-71CF75D3A703}"/>
          </ac:spMkLst>
        </pc:spChg>
        <pc:spChg chg="add mod">
          <ac:chgData name="James Tooles" userId="831746c4-f1a4-4e78-99f9-c748f9babc85" providerId="ADAL" clId="{7D9A269A-D545-4CBC-9155-B24BE679240E}" dt="2024-11-04T18:16:01.630" v="1097" actId="1076"/>
          <ac:spMkLst>
            <pc:docMk/>
            <pc:sldMk cId="2669003191" sldId="286"/>
            <ac:spMk id="41" creationId="{3BC4EBAB-B238-2B5A-887B-CECCA3A76D29}"/>
          </ac:spMkLst>
        </pc:spChg>
        <pc:picChg chg="add mod">
          <ac:chgData name="James Tooles" userId="831746c4-f1a4-4e78-99f9-c748f9babc85" providerId="ADAL" clId="{7D9A269A-D545-4CBC-9155-B24BE679240E}" dt="2024-11-04T17:30:22.656" v="128" actId="1076"/>
          <ac:picMkLst>
            <pc:docMk/>
            <pc:sldMk cId="2669003191" sldId="286"/>
            <ac:picMk id="4" creationId="{B7DB5D51-6FF0-3C39-8EA3-657C78C88BD6}"/>
          </ac:picMkLst>
        </pc:picChg>
        <pc:picChg chg="add mod">
          <ac:chgData name="James Tooles" userId="831746c4-f1a4-4e78-99f9-c748f9babc85" providerId="ADAL" clId="{7D9A269A-D545-4CBC-9155-B24BE679240E}" dt="2024-11-04T17:59:24.023" v="1025" actId="1076"/>
          <ac:picMkLst>
            <pc:docMk/>
            <pc:sldMk cId="2669003191" sldId="286"/>
            <ac:picMk id="26" creationId="{1262860F-73E0-EA2F-FA1C-F76ADA2CF6DB}"/>
          </ac:picMkLst>
        </pc:picChg>
        <pc:picChg chg="add mod">
          <ac:chgData name="James Tooles" userId="831746c4-f1a4-4e78-99f9-c748f9babc85" providerId="ADAL" clId="{7D9A269A-D545-4CBC-9155-B24BE679240E}" dt="2024-11-04T18:01:33.795" v="1045" actId="1076"/>
          <ac:picMkLst>
            <pc:docMk/>
            <pc:sldMk cId="2669003191" sldId="286"/>
            <ac:picMk id="36" creationId="{E3D2C921-B538-838A-BB0D-AB075D90C3C8}"/>
          </ac:picMkLst>
        </pc:picChg>
        <pc:picChg chg="add mod">
          <ac:chgData name="James Tooles" userId="831746c4-f1a4-4e78-99f9-c748f9babc85" providerId="ADAL" clId="{7D9A269A-D545-4CBC-9155-B24BE679240E}" dt="2024-11-04T18:01:18.408" v="1040" actId="692"/>
          <ac:picMkLst>
            <pc:docMk/>
            <pc:sldMk cId="2669003191" sldId="286"/>
            <ac:picMk id="37" creationId="{88E3DF57-B874-4727-9DB4-43CF049F249A}"/>
          </ac:picMkLst>
        </pc:picChg>
        <pc:cxnChg chg="add del mod">
          <ac:chgData name="James Tooles" userId="831746c4-f1a4-4e78-99f9-c748f9babc85" providerId="ADAL" clId="{7D9A269A-D545-4CBC-9155-B24BE679240E}" dt="2024-11-04T18:21:03.860" v="1174" actId="478"/>
          <ac:cxnSpMkLst>
            <pc:docMk/>
            <pc:sldMk cId="2669003191" sldId="286"/>
            <ac:cxnSpMk id="30" creationId="{26819713-90D5-D6DB-A09C-7E98B2CAD7E5}"/>
          </ac:cxnSpMkLst>
        </pc:cxnChg>
      </pc:sldChg>
      <pc:sldChg chg="modSp del mod setBg">
        <pc:chgData name="James Tooles" userId="831746c4-f1a4-4e78-99f9-c748f9babc85" providerId="ADAL" clId="{7D9A269A-D545-4CBC-9155-B24BE679240E}" dt="2024-11-04T18:42:58.981" v="1696" actId="47"/>
        <pc:sldMkLst>
          <pc:docMk/>
          <pc:sldMk cId="3333348512" sldId="2147481911"/>
        </pc:sldMkLst>
      </pc:sldChg>
      <pc:sldChg chg="modSp mod setBg">
        <pc:chgData name="James Tooles" userId="831746c4-f1a4-4e78-99f9-c748f9babc85" providerId="ADAL" clId="{7D9A269A-D545-4CBC-9155-B24BE679240E}" dt="2024-11-04T22:56:26.075" v="4238" actId="207"/>
        <pc:sldMkLst>
          <pc:docMk/>
          <pc:sldMk cId="2293884543" sldId="2147481919"/>
        </pc:sldMkLst>
        <pc:spChg chg="mod">
          <ac:chgData name="James Tooles" userId="831746c4-f1a4-4e78-99f9-c748f9babc85" providerId="ADAL" clId="{7D9A269A-D545-4CBC-9155-B24BE679240E}" dt="2024-11-04T20:50:36.143" v="2470" actId="20577"/>
          <ac:spMkLst>
            <pc:docMk/>
            <pc:sldMk cId="2293884543" sldId="2147481919"/>
            <ac:spMk id="2" creationId="{47398463-4767-67AC-3967-6FBEAFC05610}"/>
          </ac:spMkLst>
        </pc:spChg>
        <pc:spChg chg="mod">
          <ac:chgData name="James Tooles" userId="831746c4-f1a4-4e78-99f9-c748f9babc85" providerId="ADAL" clId="{7D9A269A-D545-4CBC-9155-B24BE679240E}" dt="2024-11-04T22:56:26.075" v="4238" actId="207"/>
          <ac:spMkLst>
            <pc:docMk/>
            <pc:sldMk cId="2293884543" sldId="2147481919"/>
            <ac:spMk id="8" creationId="{40699EF0-F818-AEAC-D4DE-6744810E352E}"/>
          </ac:spMkLst>
        </pc:spChg>
        <pc:spChg chg="mod">
          <ac:chgData name="James Tooles" userId="831746c4-f1a4-4e78-99f9-c748f9babc85" providerId="ADAL" clId="{7D9A269A-D545-4CBC-9155-B24BE679240E}" dt="2024-11-04T18:43:22.717" v="1699" actId="207"/>
          <ac:spMkLst>
            <pc:docMk/>
            <pc:sldMk cId="2293884543" sldId="2147481919"/>
            <ac:spMk id="21" creationId="{82766A95-CC1B-034F-EC3E-08801577433C}"/>
          </ac:spMkLst>
        </pc:spChg>
        <pc:spChg chg="mod">
          <ac:chgData name="James Tooles" userId="831746c4-f1a4-4e78-99f9-c748f9babc85" providerId="ADAL" clId="{7D9A269A-D545-4CBC-9155-B24BE679240E}" dt="2024-11-04T20:53:23.097" v="2534" actId="207"/>
          <ac:spMkLst>
            <pc:docMk/>
            <pc:sldMk cId="2293884543" sldId="2147481919"/>
            <ac:spMk id="22" creationId="{2E3058D3-1E99-8C63-2CDD-2038562C3EE6}"/>
          </ac:spMkLst>
        </pc:spChg>
        <pc:spChg chg="mod">
          <ac:chgData name="James Tooles" userId="831746c4-f1a4-4e78-99f9-c748f9babc85" providerId="ADAL" clId="{7D9A269A-D545-4CBC-9155-B24BE679240E}" dt="2024-11-04T18:43:22.717" v="1699" actId="207"/>
          <ac:spMkLst>
            <pc:docMk/>
            <pc:sldMk cId="2293884543" sldId="2147481919"/>
            <ac:spMk id="23" creationId="{381BF3A1-8B77-29E1-AA3A-E5CFA8E2CA1B}"/>
          </ac:spMkLst>
        </pc:spChg>
        <pc:spChg chg="mod">
          <ac:chgData name="James Tooles" userId="831746c4-f1a4-4e78-99f9-c748f9babc85" providerId="ADAL" clId="{7D9A269A-D545-4CBC-9155-B24BE679240E}" dt="2024-11-04T20:53:28.579" v="2535" actId="207"/>
          <ac:spMkLst>
            <pc:docMk/>
            <pc:sldMk cId="2293884543" sldId="2147481919"/>
            <ac:spMk id="24" creationId="{2D7665A8-BA66-E32C-1E16-831CECE755EC}"/>
          </ac:spMkLst>
        </pc:spChg>
        <pc:spChg chg="mod">
          <ac:chgData name="James Tooles" userId="831746c4-f1a4-4e78-99f9-c748f9babc85" providerId="ADAL" clId="{7D9A269A-D545-4CBC-9155-B24BE679240E}" dt="2024-11-04T18:43:22.717" v="1699" actId="207"/>
          <ac:spMkLst>
            <pc:docMk/>
            <pc:sldMk cId="2293884543" sldId="2147481919"/>
            <ac:spMk id="25" creationId="{5854A4D5-9716-D353-78B3-DA4BBDAB2FA7}"/>
          </ac:spMkLst>
        </pc:spChg>
        <pc:spChg chg="mod">
          <ac:chgData name="James Tooles" userId="831746c4-f1a4-4e78-99f9-c748f9babc85" providerId="ADAL" clId="{7D9A269A-D545-4CBC-9155-B24BE679240E}" dt="2024-11-04T20:53:33.080" v="2536" actId="207"/>
          <ac:spMkLst>
            <pc:docMk/>
            <pc:sldMk cId="2293884543" sldId="2147481919"/>
            <ac:spMk id="26" creationId="{9124798F-5A7B-A4EE-77B2-CF062CD1D538}"/>
          </ac:spMkLst>
        </pc:spChg>
        <pc:spChg chg="mod">
          <ac:chgData name="James Tooles" userId="831746c4-f1a4-4e78-99f9-c748f9babc85" providerId="ADAL" clId="{7D9A269A-D545-4CBC-9155-B24BE679240E}" dt="2024-11-04T18:43:22.717" v="1699" actId="207"/>
          <ac:spMkLst>
            <pc:docMk/>
            <pc:sldMk cId="2293884543" sldId="2147481919"/>
            <ac:spMk id="27" creationId="{8DA21A8B-763E-121B-1BC6-17B1152707B1}"/>
          </ac:spMkLst>
        </pc:spChg>
        <pc:spChg chg="mod">
          <ac:chgData name="James Tooles" userId="831746c4-f1a4-4e78-99f9-c748f9babc85" providerId="ADAL" clId="{7D9A269A-D545-4CBC-9155-B24BE679240E}" dt="2024-11-04T20:53:37.267" v="2537" actId="207"/>
          <ac:spMkLst>
            <pc:docMk/>
            <pc:sldMk cId="2293884543" sldId="2147481919"/>
            <ac:spMk id="28" creationId="{3DBBBF43-BD5A-9CE9-AD97-F31DBBE38C1E}"/>
          </ac:spMkLst>
        </pc:spChg>
        <pc:spChg chg="mod">
          <ac:chgData name="James Tooles" userId="831746c4-f1a4-4e78-99f9-c748f9babc85" providerId="ADAL" clId="{7D9A269A-D545-4CBC-9155-B24BE679240E}" dt="2024-11-04T18:43:22.717" v="1699" actId="207"/>
          <ac:spMkLst>
            <pc:docMk/>
            <pc:sldMk cId="2293884543" sldId="2147481919"/>
            <ac:spMk id="29" creationId="{8DAFDA06-2AAE-7CE8-B356-5ABC7E0A8D14}"/>
          </ac:spMkLst>
        </pc:spChg>
        <pc:spChg chg="mod">
          <ac:chgData name="James Tooles" userId="831746c4-f1a4-4e78-99f9-c748f9babc85" providerId="ADAL" clId="{7D9A269A-D545-4CBC-9155-B24BE679240E}" dt="2024-11-04T20:53:42.127" v="2538" actId="207"/>
          <ac:spMkLst>
            <pc:docMk/>
            <pc:sldMk cId="2293884543" sldId="2147481919"/>
            <ac:spMk id="30" creationId="{68C8B2CA-71F6-3A58-A1CE-7A6877105FAE}"/>
          </ac:spMkLst>
        </pc:spChg>
        <pc:spChg chg="mod">
          <ac:chgData name="James Tooles" userId="831746c4-f1a4-4e78-99f9-c748f9babc85" providerId="ADAL" clId="{7D9A269A-D545-4CBC-9155-B24BE679240E}" dt="2024-11-04T18:43:22.717" v="1699" actId="207"/>
          <ac:spMkLst>
            <pc:docMk/>
            <pc:sldMk cId="2293884543" sldId="2147481919"/>
            <ac:spMk id="31" creationId="{7CEEB39F-0FB5-6EAE-2855-6CF71A6B0B97}"/>
          </ac:spMkLst>
        </pc:spChg>
        <pc:spChg chg="mod">
          <ac:chgData name="James Tooles" userId="831746c4-f1a4-4e78-99f9-c748f9babc85" providerId="ADAL" clId="{7D9A269A-D545-4CBC-9155-B24BE679240E}" dt="2024-11-04T20:58:55.364" v="2539" actId="207"/>
          <ac:spMkLst>
            <pc:docMk/>
            <pc:sldMk cId="2293884543" sldId="2147481919"/>
            <ac:spMk id="32" creationId="{525DD118-C761-E14D-9D78-1F1AA585F441}"/>
          </ac:spMkLst>
        </pc:spChg>
        <pc:spChg chg="mod">
          <ac:chgData name="James Tooles" userId="831746c4-f1a4-4e78-99f9-c748f9babc85" providerId="ADAL" clId="{7D9A269A-D545-4CBC-9155-B24BE679240E}" dt="2024-11-04T18:43:22.717" v="1699" actId="207"/>
          <ac:spMkLst>
            <pc:docMk/>
            <pc:sldMk cId="2293884543" sldId="2147481919"/>
            <ac:spMk id="33" creationId="{F921723D-5808-3295-A78D-5862EB202DE3}"/>
          </ac:spMkLst>
        </pc:spChg>
        <pc:spChg chg="mod">
          <ac:chgData name="James Tooles" userId="831746c4-f1a4-4e78-99f9-c748f9babc85" providerId="ADAL" clId="{7D9A269A-D545-4CBC-9155-B24BE679240E}" dt="2024-11-04T20:58:59.127" v="2540" actId="207"/>
          <ac:spMkLst>
            <pc:docMk/>
            <pc:sldMk cId="2293884543" sldId="2147481919"/>
            <ac:spMk id="34" creationId="{33594509-61BC-2485-3542-ACFD5C4E0857}"/>
          </ac:spMkLst>
        </pc:spChg>
        <pc:spChg chg="mod">
          <ac:chgData name="James Tooles" userId="831746c4-f1a4-4e78-99f9-c748f9babc85" providerId="ADAL" clId="{7D9A269A-D545-4CBC-9155-B24BE679240E}" dt="2024-11-04T18:43:22.717" v="1699" actId="207"/>
          <ac:spMkLst>
            <pc:docMk/>
            <pc:sldMk cId="2293884543" sldId="2147481919"/>
            <ac:spMk id="35" creationId="{DCE1D4F8-2565-D43C-0874-9BE2CADBB670}"/>
          </ac:spMkLst>
        </pc:spChg>
        <pc:spChg chg="mod">
          <ac:chgData name="James Tooles" userId="831746c4-f1a4-4e78-99f9-c748f9babc85" providerId="ADAL" clId="{7D9A269A-D545-4CBC-9155-B24BE679240E}" dt="2024-11-04T20:59:02.971" v="2541" actId="207"/>
          <ac:spMkLst>
            <pc:docMk/>
            <pc:sldMk cId="2293884543" sldId="2147481919"/>
            <ac:spMk id="36" creationId="{A4E2C9B2-65C4-1391-8919-3051EDD2D9B3}"/>
          </ac:spMkLst>
        </pc:spChg>
      </pc:sldChg>
      <pc:sldChg chg="addSp delSp modSp mod setBg delAnim modAnim">
        <pc:chgData name="James Tooles" userId="831746c4-f1a4-4e78-99f9-c748f9babc85" providerId="ADAL" clId="{7D9A269A-D545-4CBC-9155-B24BE679240E}" dt="2024-11-19T17:50:17.572" v="6099" actId="207"/>
        <pc:sldMkLst>
          <pc:docMk/>
          <pc:sldMk cId="3397029229" sldId="2147481921"/>
        </pc:sldMkLst>
        <pc:spChg chg="mod">
          <ac:chgData name="James Tooles" userId="831746c4-f1a4-4e78-99f9-c748f9babc85" providerId="ADAL" clId="{7D9A269A-D545-4CBC-9155-B24BE679240E}" dt="2024-11-04T20:51:17.365" v="2524" actId="20577"/>
          <ac:spMkLst>
            <pc:docMk/>
            <pc:sldMk cId="3397029229" sldId="2147481921"/>
            <ac:spMk id="2" creationId="{47398463-4767-67AC-3967-6FBEAFC05610}"/>
          </ac:spMkLst>
        </pc:spChg>
        <pc:spChg chg="topLvl">
          <ac:chgData name="James Tooles" userId="831746c4-f1a4-4e78-99f9-c748f9babc85" providerId="ADAL" clId="{7D9A269A-D545-4CBC-9155-B24BE679240E}" dt="2024-11-04T20:59:48.612" v="2547" actId="165"/>
          <ac:spMkLst>
            <pc:docMk/>
            <pc:sldMk cId="3397029229" sldId="2147481921"/>
            <ac:spMk id="7" creationId="{7AB7B54D-9A65-E3A6-4E4C-2B0C4CC17422}"/>
          </ac:spMkLst>
        </pc:spChg>
        <pc:spChg chg="mod topLvl">
          <ac:chgData name="James Tooles" userId="831746c4-f1a4-4e78-99f9-c748f9babc85" providerId="ADAL" clId="{7D9A269A-D545-4CBC-9155-B24BE679240E}" dt="2024-11-04T20:59:48.612" v="2547" actId="165"/>
          <ac:spMkLst>
            <pc:docMk/>
            <pc:sldMk cId="3397029229" sldId="2147481921"/>
            <ac:spMk id="16" creationId="{EC5A346E-785F-397E-BACF-B4DE38F78FEC}"/>
          </ac:spMkLst>
        </pc:spChg>
        <pc:spChg chg="mod">
          <ac:chgData name="James Tooles" userId="831746c4-f1a4-4e78-99f9-c748f9babc85" providerId="ADAL" clId="{7D9A269A-D545-4CBC-9155-B24BE679240E}" dt="2024-11-04T20:52:33.757" v="2532" actId="207"/>
          <ac:spMkLst>
            <pc:docMk/>
            <pc:sldMk cId="3397029229" sldId="2147481921"/>
            <ac:spMk id="19" creationId="{125791E2-AFF9-B792-174C-DDF898FFD528}"/>
          </ac:spMkLst>
        </pc:spChg>
        <pc:spChg chg="mod">
          <ac:chgData name="James Tooles" userId="831746c4-f1a4-4e78-99f9-c748f9babc85" providerId="ADAL" clId="{7D9A269A-D545-4CBC-9155-B24BE679240E}" dt="2024-11-04T20:52:33.757" v="2532" actId="207"/>
          <ac:spMkLst>
            <pc:docMk/>
            <pc:sldMk cId="3397029229" sldId="2147481921"/>
            <ac:spMk id="20" creationId="{ECEFE8C9-0F26-9FA1-4F50-7C57BD010361}"/>
          </ac:spMkLst>
        </pc:spChg>
        <pc:spChg chg="mod">
          <ac:chgData name="James Tooles" userId="831746c4-f1a4-4e78-99f9-c748f9babc85" providerId="ADAL" clId="{7D9A269A-D545-4CBC-9155-B24BE679240E}" dt="2024-11-04T20:52:33.757" v="2532" actId="207"/>
          <ac:spMkLst>
            <pc:docMk/>
            <pc:sldMk cId="3397029229" sldId="2147481921"/>
            <ac:spMk id="21" creationId="{EE1853A2-BC99-3C9C-C205-660822A0FFC0}"/>
          </ac:spMkLst>
        </pc:spChg>
        <pc:spChg chg="mod">
          <ac:chgData name="James Tooles" userId="831746c4-f1a4-4e78-99f9-c748f9babc85" providerId="ADAL" clId="{7D9A269A-D545-4CBC-9155-B24BE679240E}" dt="2024-11-04T20:52:33.757" v="2532" actId="207"/>
          <ac:spMkLst>
            <pc:docMk/>
            <pc:sldMk cId="3397029229" sldId="2147481921"/>
            <ac:spMk id="22" creationId="{37CEB1C1-89F7-2C2D-4E33-AC70434406BB}"/>
          </ac:spMkLst>
        </pc:spChg>
        <pc:spChg chg="mod topLvl">
          <ac:chgData name="James Tooles" userId="831746c4-f1a4-4e78-99f9-c748f9babc85" providerId="ADAL" clId="{7D9A269A-D545-4CBC-9155-B24BE679240E}" dt="2024-11-19T17:50:03.060" v="6096" actId="207"/>
          <ac:spMkLst>
            <pc:docMk/>
            <pc:sldMk cId="3397029229" sldId="2147481921"/>
            <ac:spMk id="27" creationId="{B8C2EE7A-89EA-1E00-D78D-D40063A602DB}"/>
          </ac:spMkLst>
        </pc:spChg>
        <pc:spChg chg="mod topLvl">
          <ac:chgData name="James Tooles" userId="831746c4-f1a4-4e78-99f9-c748f9babc85" providerId="ADAL" clId="{7D9A269A-D545-4CBC-9155-B24BE679240E}" dt="2024-11-04T20:59:48.612" v="2547" actId="165"/>
          <ac:spMkLst>
            <pc:docMk/>
            <pc:sldMk cId="3397029229" sldId="2147481921"/>
            <ac:spMk id="29" creationId="{02395585-8B55-B4A8-C198-639C7713C3BB}"/>
          </ac:spMkLst>
        </pc:spChg>
        <pc:spChg chg="topLvl">
          <ac:chgData name="James Tooles" userId="831746c4-f1a4-4e78-99f9-c748f9babc85" providerId="ADAL" clId="{7D9A269A-D545-4CBC-9155-B24BE679240E}" dt="2024-11-04T20:59:48.612" v="2547" actId="165"/>
          <ac:spMkLst>
            <pc:docMk/>
            <pc:sldMk cId="3397029229" sldId="2147481921"/>
            <ac:spMk id="30" creationId="{4A5CB12F-6AA8-6B24-943C-2C8337ECF12D}"/>
          </ac:spMkLst>
        </pc:spChg>
        <pc:spChg chg="mod topLvl">
          <ac:chgData name="James Tooles" userId="831746c4-f1a4-4e78-99f9-c748f9babc85" providerId="ADAL" clId="{7D9A269A-D545-4CBC-9155-B24BE679240E}" dt="2024-11-04T20:59:48.612" v="2547" actId="165"/>
          <ac:spMkLst>
            <pc:docMk/>
            <pc:sldMk cId="3397029229" sldId="2147481921"/>
            <ac:spMk id="45" creationId="{A7F46650-6F4C-4F83-C339-DBB9A0885F43}"/>
          </ac:spMkLst>
        </pc:spChg>
        <pc:spChg chg="mod topLvl">
          <ac:chgData name="James Tooles" userId="831746c4-f1a4-4e78-99f9-c748f9babc85" providerId="ADAL" clId="{7D9A269A-D545-4CBC-9155-B24BE679240E}" dt="2024-11-04T20:59:48.612" v="2547" actId="165"/>
          <ac:spMkLst>
            <pc:docMk/>
            <pc:sldMk cId="3397029229" sldId="2147481921"/>
            <ac:spMk id="50" creationId="{4FD58802-012F-AC89-C5E2-67A54E8504D6}"/>
          </ac:spMkLst>
        </pc:spChg>
        <pc:spChg chg="mod topLvl">
          <ac:chgData name="James Tooles" userId="831746c4-f1a4-4e78-99f9-c748f9babc85" providerId="ADAL" clId="{7D9A269A-D545-4CBC-9155-B24BE679240E}" dt="2024-11-04T21:01:51.240" v="2563" actId="1076"/>
          <ac:spMkLst>
            <pc:docMk/>
            <pc:sldMk cId="3397029229" sldId="2147481921"/>
            <ac:spMk id="51" creationId="{9CEF2B0F-2AC0-2BB9-01C7-E014220830EA}"/>
          </ac:spMkLst>
        </pc:spChg>
        <pc:spChg chg="mod topLvl">
          <ac:chgData name="James Tooles" userId="831746c4-f1a4-4e78-99f9-c748f9babc85" providerId="ADAL" clId="{7D9A269A-D545-4CBC-9155-B24BE679240E}" dt="2024-11-04T21:02:33.505" v="2570" actId="165"/>
          <ac:spMkLst>
            <pc:docMk/>
            <pc:sldMk cId="3397029229" sldId="2147481921"/>
            <ac:spMk id="52" creationId="{34201E34-26BB-5473-C6F2-8759B3EF0286}"/>
          </ac:spMkLst>
        </pc:spChg>
        <pc:spChg chg="mod topLvl">
          <ac:chgData name="James Tooles" userId="831746c4-f1a4-4e78-99f9-c748f9babc85" providerId="ADAL" clId="{7D9A269A-D545-4CBC-9155-B24BE679240E}" dt="2024-11-04T20:59:48.612" v="2547" actId="165"/>
          <ac:spMkLst>
            <pc:docMk/>
            <pc:sldMk cId="3397029229" sldId="2147481921"/>
            <ac:spMk id="54" creationId="{742B13A1-5F07-8B7A-2020-68847B1726AA}"/>
          </ac:spMkLst>
        </pc:spChg>
        <pc:spChg chg="mod topLvl">
          <ac:chgData name="James Tooles" userId="831746c4-f1a4-4e78-99f9-c748f9babc85" providerId="ADAL" clId="{7D9A269A-D545-4CBC-9155-B24BE679240E}" dt="2024-11-04T21:02:33.505" v="2570" actId="165"/>
          <ac:spMkLst>
            <pc:docMk/>
            <pc:sldMk cId="3397029229" sldId="2147481921"/>
            <ac:spMk id="56" creationId="{204C7964-A8F9-25B3-E43A-B843DACC8BF5}"/>
          </ac:spMkLst>
        </pc:spChg>
        <pc:spChg chg="mod topLvl">
          <ac:chgData name="James Tooles" userId="831746c4-f1a4-4e78-99f9-c748f9babc85" providerId="ADAL" clId="{7D9A269A-D545-4CBC-9155-B24BE679240E}" dt="2024-11-04T21:02:33.505" v="2570" actId="165"/>
          <ac:spMkLst>
            <pc:docMk/>
            <pc:sldMk cId="3397029229" sldId="2147481921"/>
            <ac:spMk id="57" creationId="{964FA540-236F-1BF0-480A-4BF7EB8DC654}"/>
          </ac:spMkLst>
        </pc:spChg>
        <pc:spChg chg="mod topLvl">
          <ac:chgData name="James Tooles" userId="831746c4-f1a4-4e78-99f9-c748f9babc85" providerId="ADAL" clId="{7D9A269A-D545-4CBC-9155-B24BE679240E}" dt="2024-11-04T21:02:33.505" v="2570" actId="165"/>
          <ac:spMkLst>
            <pc:docMk/>
            <pc:sldMk cId="3397029229" sldId="2147481921"/>
            <ac:spMk id="58" creationId="{0E88F4DA-42F8-B7DD-CCFC-02418B619E30}"/>
          </ac:spMkLst>
        </pc:spChg>
        <pc:spChg chg="mod topLvl">
          <ac:chgData name="James Tooles" userId="831746c4-f1a4-4e78-99f9-c748f9babc85" providerId="ADAL" clId="{7D9A269A-D545-4CBC-9155-B24BE679240E}" dt="2024-11-04T21:02:33.505" v="2570" actId="165"/>
          <ac:spMkLst>
            <pc:docMk/>
            <pc:sldMk cId="3397029229" sldId="2147481921"/>
            <ac:spMk id="59" creationId="{6A1F4359-0DD7-CB8A-C0C9-3A278D716636}"/>
          </ac:spMkLst>
        </pc:spChg>
        <pc:spChg chg="mod topLvl">
          <ac:chgData name="James Tooles" userId="831746c4-f1a4-4e78-99f9-c748f9babc85" providerId="ADAL" clId="{7D9A269A-D545-4CBC-9155-B24BE679240E}" dt="2024-11-04T21:02:51.823" v="2572" actId="255"/>
          <ac:spMkLst>
            <pc:docMk/>
            <pc:sldMk cId="3397029229" sldId="2147481921"/>
            <ac:spMk id="60" creationId="{ED199663-F9E6-25EE-3C91-E70002C6AEDC}"/>
          </ac:spMkLst>
        </pc:spChg>
        <pc:spChg chg="mod topLvl">
          <ac:chgData name="James Tooles" userId="831746c4-f1a4-4e78-99f9-c748f9babc85" providerId="ADAL" clId="{7D9A269A-D545-4CBC-9155-B24BE679240E}" dt="2024-11-04T20:59:48.612" v="2547" actId="165"/>
          <ac:spMkLst>
            <pc:docMk/>
            <pc:sldMk cId="3397029229" sldId="2147481921"/>
            <ac:spMk id="61" creationId="{4CD72AC8-F47A-207C-A215-52508F49809B}"/>
          </ac:spMkLst>
        </pc:spChg>
        <pc:spChg chg="mod topLvl">
          <ac:chgData name="James Tooles" userId="831746c4-f1a4-4e78-99f9-c748f9babc85" providerId="ADAL" clId="{7D9A269A-D545-4CBC-9155-B24BE679240E}" dt="2024-11-04T21:03:04.010" v="2573" actId="108"/>
          <ac:spMkLst>
            <pc:docMk/>
            <pc:sldMk cId="3397029229" sldId="2147481921"/>
            <ac:spMk id="62" creationId="{B76A8B38-3B3F-C5DE-6DED-660FC1CD7BAC}"/>
          </ac:spMkLst>
        </pc:spChg>
        <pc:spChg chg="mod topLvl">
          <ac:chgData name="James Tooles" userId="831746c4-f1a4-4e78-99f9-c748f9babc85" providerId="ADAL" clId="{7D9A269A-D545-4CBC-9155-B24BE679240E}" dt="2024-11-04T21:03:10.036" v="2574" actId="108"/>
          <ac:spMkLst>
            <pc:docMk/>
            <pc:sldMk cId="3397029229" sldId="2147481921"/>
            <ac:spMk id="63" creationId="{9D09D863-6759-D86B-0E43-E484A18A000A}"/>
          </ac:spMkLst>
        </pc:spChg>
        <pc:spChg chg="mod topLvl">
          <ac:chgData name="James Tooles" userId="831746c4-f1a4-4e78-99f9-c748f9babc85" providerId="ADAL" clId="{7D9A269A-D545-4CBC-9155-B24BE679240E}" dt="2024-11-04T21:03:15.790" v="2575" actId="108"/>
          <ac:spMkLst>
            <pc:docMk/>
            <pc:sldMk cId="3397029229" sldId="2147481921"/>
            <ac:spMk id="64" creationId="{A47B12C0-C963-0B8C-A1A7-FB5775F47780}"/>
          </ac:spMkLst>
        </pc:spChg>
        <pc:spChg chg="mod topLvl">
          <ac:chgData name="James Tooles" userId="831746c4-f1a4-4e78-99f9-c748f9babc85" providerId="ADAL" clId="{7D9A269A-D545-4CBC-9155-B24BE679240E}" dt="2024-11-04T21:03:20.832" v="2576" actId="108"/>
          <ac:spMkLst>
            <pc:docMk/>
            <pc:sldMk cId="3397029229" sldId="2147481921"/>
            <ac:spMk id="66" creationId="{1552E2D5-E88D-5C36-7A77-CDFABA5DB56B}"/>
          </ac:spMkLst>
        </pc:spChg>
        <pc:spChg chg="mod topLvl">
          <ac:chgData name="James Tooles" userId="831746c4-f1a4-4e78-99f9-c748f9babc85" providerId="ADAL" clId="{7D9A269A-D545-4CBC-9155-B24BE679240E}" dt="2024-11-04T21:02:33.505" v="2570" actId="165"/>
          <ac:spMkLst>
            <pc:docMk/>
            <pc:sldMk cId="3397029229" sldId="2147481921"/>
            <ac:spMk id="67" creationId="{56E8D405-944A-C6AA-719A-DA33DA06BC70}"/>
          </ac:spMkLst>
        </pc:spChg>
        <pc:spChg chg="mod topLvl">
          <ac:chgData name="James Tooles" userId="831746c4-f1a4-4e78-99f9-c748f9babc85" providerId="ADAL" clId="{7D9A269A-D545-4CBC-9155-B24BE679240E}" dt="2024-11-04T21:03:25.981" v="2577" actId="108"/>
          <ac:spMkLst>
            <pc:docMk/>
            <pc:sldMk cId="3397029229" sldId="2147481921"/>
            <ac:spMk id="68" creationId="{2CDEF859-A698-800B-2EAC-84D9193DF841}"/>
          </ac:spMkLst>
        </pc:spChg>
        <pc:spChg chg="mod topLvl">
          <ac:chgData name="James Tooles" userId="831746c4-f1a4-4e78-99f9-c748f9babc85" providerId="ADAL" clId="{7D9A269A-D545-4CBC-9155-B24BE679240E}" dt="2024-11-04T20:59:48.612" v="2547" actId="165"/>
          <ac:spMkLst>
            <pc:docMk/>
            <pc:sldMk cId="3397029229" sldId="2147481921"/>
            <ac:spMk id="70" creationId="{4405941C-F291-AFD4-FDF8-6303F2F02A41}"/>
          </ac:spMkLst>
        </pc:spChg>
        <pc:spChg chg="mod topLvl">
          <ac:chgData name="James Tooles" userId="831746c4-f1a4-4e78-99f9-c748f9babc85" providerId="ADAL" clId="{7D9A269A-D545-4CBC-9155-B24BE679240E}" dt="2024-11-04T21:02:33.505" v="2570" actId="165"/>
          <ac:spMkLst>
            <pc:docMk/>
            <pc:sldMk cId="3397029229" sldId="2147481921"/>
            <ac:spMk id="71" creationId="{C24D777A-83FD-C93C-8A74-EAC86D18B1D4}"/>
          </ac:spMkLst>
        </pc:spChg>
        <pc:spChg chg="mod topLvl">
          <ac:chgData name="James Tooles" userId="831746c4-f1a4-4e78-99f9-c748f9babc85" providerId="ADAL" clId="{7D9A269A-D545-4CBC-9155-B24BE679240E}" dt="2024-11-04T20:59:48.612" v="2547" actId="165"/>
          <ac:spMkLst>
            <pc:docMk/>
            <pc:sldMk cId="3397029229" sldId="2147481921"/>
            <ac:spMk id="73" creationId="{BCD79C30-9630-3A5F-546D-A8D7AF3347AC}"/>
          </ac:spMkLst>
        </pc:spChg>
        <pc:spChg chg="mod topLvl">
          <ac:chgData name="James Tooles" userId="831746c4-f1a4-4e78-99f9-c748f9babc85" providerId="ADAL" clId="{7D9A269A-D545-4CBC-9155-B24BE679240E}" dt="2024-11-04T21:03:33.326" v="2578" actId="108"/>
          <ac:spMkLst>
            <pc:docMk/>
            <pc:sldMk cId="3397029229" sldId="2147481921"/>
            <ac:spMk id="75" creationId="{989A5609-5655-BC66-94AD-E9163E6EEF77}"/>
          </ac:spMkLst>
        </pc:spChg>
        <pc:spChg chg="mod topLvl">
          <ac:chgData name="James Tooles" userId="831746c4-f1a4-4e78-99f9-c748f9babc85" providerId="ADAL" clId="{7D9A269A-D545-4CBC-9155-B24BE679240E}" dt="2024-11-04T20:59:48.612" v="2547" actId="165"/>
          <ac:spMkLst>
            <pc:docMk/>
            <pc:sldMk cId="3397029229" sldId="2147481921"/>
            <ac:spMk id="77" creationId="{447BE8FB-D679-D485-0AA6-80F5A5CB7FF5}"/>
          </ac:spMkLst>
        </pc:spChg>
        <pc:spChg chg="mod topLvl">
          <ac:chgData name="James Tooles" userId="831746c4-f1a4-4e78-99f9-c748f9babc85" providerId="ADAL" clId="{7D9A269A-D545-4CBC-9155-B24BE679240E}" dt="2024-11-04T20:59:48.612" v="2547" actId="165"/>
          <ac:spMkLst>
            <pc:docMk/>
            <pc:sldMk cId="3397029229" sldId="2147481921"/>
            <ac:spMk id="79" creationId="{BB15BAE1-B63A-33A9-E683-AD1B6443A405}"/>
          </ac:spMkLst>
        </pc:spChg>
        <pc:spChg chg="mod topLvl">
          <ac:chgData name="James Tooles" userId="831746c4-f1a4-4e78-99f9-c748f9babc85" providerId="ADAL" clId="{7D9A269A-D545-4CBC-9155-B24BE679240E}" dt="2024-11-19T17:49:45.453" v="6092" actId="207"/>
          <ac:spMkLst>
            <pc:docMk/>
            <pc:sldMk cId="3397029229" sldId="2147481921"/>
            <ac:spMk id="81" creationId="{F3375F32-D789-84B9-B3D9-E6DDABE4489F}"/>
          </ac:spMkLst>
        </pc:spChg>
        <pc:spChg chg="mod topLvl">
          <ac:chgData name="James Tooles" userId="831746c4-f1a4-4e78-99f9-c748f9babc85" providerId="ADAL" clId="{7D9A269A-D545-4CBC-9155-B24BE679240E}" dt="2024-11-04T20:59:48.612" v="2547" actId="165"/>
          <ac:spMkLst>
            <pc:docMk/>
            <pc:sldMk cId="3397029229" sldId="2147481921"/>
            <ac:spMk id="87" creationId="{6389BD1D-D174-862D-34C2-5D84F523100E}"/>
          </ac:spMkLst>
        </pc:spChg>
        <pc:spChg chg="mod topLvl">
          <ac:chgData name="James Tooles" userId="831746c4-f1a4-4e78-99f9-c748f9babc85" providerId="ADAL" clId="{7D9A269A-D545-4CBC-9155-B24BE679240E}" dt="2024-11-19T17:49:59.802" v="6095" actId="207"/>
          <ac:spMkLst>
            <pc:docMk/>
            <pc:sldMk cId="3397029229" sldId="2147481921"/>
            <ac:spMk id="95" creationId="{DE1953AB-A290-D792-5FE1-731DF1EBC0F5}"/>
          </ac:spMkLst>
        </pc:spChg>
        <pc:spChg chg="topLvl">
          <ac:chgData name="James Tooles" userId="831746c4-f1a4-4e78-99f9-c748f9babc85" providerId="ADAL" clId="{7D9A269A-D545-4CBC-9155-B24BE679240E}" dt="2024-11-04T20:59:48.612" v="2547" actId="165"/>
          <ac:spMkLst>
            <pc:docMk/>
            <pc:sldMk cId="3397029229" sldId="2147481921"/>
            <ac:spMk id="110" creationId="{042CEFD3-C16C-8BF3-764B-69E1E1F9D274}"/>
          </ac:spMkLst>
        </pc:spChg>
        <pc:spChg chg="mod topLvl">
          <ac:chgData name="James Tooles" userId="831746c4-f1a4-4e78-99f9-c748f9babc85" providerId="ADAL" clId="{7D9A269A-D545-4CBC-9155-B24BE679240E}" dt="2024-11-04T20:59:48.612" v="2547" actId="165"/>
          <ac:spMkLst>
            <pc:docMk/>
            <pc:sldMk cId="3397029229" sldId="2147481921"/>
            <ac:spMk id="114" creationId="{D5FD5CDB-B606-E07C-01B6-2CD34D4A1A8F}"/>
          </ac:spMkLst>
        </pc:spChg>
        <pc:spChg chg="mod topLvl">
          <ac:chgData name="James Tooles" userId="831746c4-f1a4-4e78-99f9-c748f9babc85" providerId="ADAL" clId="{7D9A269A-D545-4CBC-9155-B24BE679240E}" dt="2024-11-04T20:59:48.612" v="2547" actId="165"/>
          <ac:spMkLst>
            <pc:docMk/>
            <pc:sldMk cId="3397029229" sldId="2147481921"/>
            <ac:spMk id="117" creationId="{EEB7213A-12FD-08EA-34E0-89ED2E121165}"/>
          </ac:spMkLst>
        </pc:spChg>
        <pc:spChg chg="mod topLvl">
          <ac:chgData name="James Tooles" userId="831746c4-f1a4-4e78-99f9-c748f9babc85" providerId="ADAL" clId="{7D9A269A-D545-4CBC-9155-B24BE679240E}" dt="2024-11-19T17:50:17.572" v="6099" actId="207"/>
          <ac:spMkLst>
            <pc:docMk/>
            <pc:sldMk cId="3397029229" sldId="2147481921"/>
            <ac:spMk id="129" creationId="{E683810E-1012-4D69-1E6A-7F0B0605D56A}"/>
          </ac:spMkLst>
        </pc:spChg>
        <pc:spChg chg="mod topLvl">
          <ac:chgData name="James Tooles" userId="831746c4-f1a4-4e78-99f9-c748f9babc85" providerId="ADAL" clId="{7D9A269A-D545-4CBC-9155-B24BE679240E}" dt="2024-11-19T17:50:07.440" v="6097" actId="207"/>
          <ac:spMkLst>
            <pc:docMk/>
            <pc:sldMk cId="3397029229" sldId="2147481921"/>
            <ac:spMk id="130" creationId="{5A541C40-38DC-B8C9-34C0-A746C42D0629}"/>
          </ac:spMkLst>
        </pc:spChg>
        <pc:spChg chg="mod topLvl">
          <ac:chgData name="James Tooles" userId="831746c4-f1a4-4e78-99f9-c748f9babc85" providerId="ADAL" clId="{7D9A269A-D545-4CBC-9155-B24BE679240E}" dt="2024-11-19T17:50:12.952" v="6098" actId="207"/>
          <ac:spMkLst>
            <pc:docMk/>
            <pc:sldMk cId="3397029229" sldId="2147481921"/>
            <ac:spMk id="132" creationId="{7D54225B-9B0B-3561-7EBA-606F5C780700}"/>
          </ac:spMkLst>
        </pc:spChg>
        <pc:grpChg chg="topLvl">
          <ac:chgData name="James Tooles" userId="831746c4-f1a4-4e78-99f9-c748f9babc85" providerId="ADAL" clId="{7D9A269A-D545-4CBC-9155-B24BE679240E}" dt="2024-11-04T20:59:48.612" v="2547" actId="165"/>
          <ac:grpSpMkLst>
            <pc:docMk/>
            <pc:sldMk cId="3397029229" sldId="2147481921"/>
            <ac:grpSpMk id="11" creationId="{97141466-5E07-7818-FB3D-215398518C7C}"/>
          </ac:grpSpMkLst>
        </pc:grpChg>
        <pc:grpChg chg="topLvl">
          <ac:chgData name="James Tooles" userId="831746c4-f1a4-4e78-99f9-c748f9babc85" providerId="ADAL" clId="{7D9A269A-D545-4CBC-9155-B24BE679240E}" dt="2024-11-04T20:59:48.612" v="2547" actId="165"/>
          <ac:grpSpMkLst>
            <pc:docMk/>
            <pc:sldMk cId="3397029229" sldId="2147481921"/>
            <ac:grpSpMk id="31" creationId="{D27C7CCE-4116-8B99-3400-664EF4FE129E}"/>
          </ac:grpSpMkLst>
        </pc:grpChg>
        <pc:grpChg chg="topLvl">
          <ac:chgData name="James Tooles" userId="831746c4-f1a4-4e78-99f9-c748f9babc85" providerId="ADAL" clId="{7D9A269A-D545-4CBC-9155-B24BE679240E}" dt="2024-11-04T20:59:48.612" v="2547" actId="165"/>
          <ac:grpSpMkLst>
            <pc:docMk/>
            <pc:sldMk cId="3397029229" sldId="2147481921"/>
            <ac:grpSpMk id="32" creationId="{974C3285-84B8-518A-FF90-1C66B7E64CD5}"/>
          </ac:grpSpMkLst>
        </pc:grpChg>
        <pc:picChg chg="mod">
          <ac:chgData name="James Tooles" userId="831746c4-f1a4-4e78-99f9-c748f9babc85" providerId="ADAL" clId="{7D9A269A-D545-4CBC-9155-B24BE679240E}" dt="2024-11-04T20:59:36.349" v="2546" actId="108"/>
          <ac:picMkLst>
            <pc:docMk/>
            <pc:sldMk cId="3397029229" sldId="2147481921"/>
            <ac:picMk id="23" creationId="{6A61859B-FC05-D3F8-75EC-6BE6985B35F4}"/>
          </ac:picMkLst>
        </pc:picChg>
        <pc:picChg chg="mod">
          <ac:chgData name="James Tooles" userId="831746c4-f1a4-4e78-99f9-c748f9babc85" providerId="ADAL" clId="{7D9A269A-D545-4CBC-9155-B24BE679240E}" dt="2024-11-04T20:59:36.349" v="2546" actId="108"/>
          <ac:picMkLst>
            <pc:docMk/>
            <pc:sldMk cId="3397029229" sldId="2147481921"/>
            <ac:picMk id="24" creationId="{8048B95E-0C67-1B39-B185-27D9D10DB06E}"/>
          </ac:picMkLst>
        </pc:picChg>
        <pc:picChg chg="mod">
          <ac:chgData name="James Tooles" userId="831746c4-f1a4-4e78-99f9-c748f9babc85" providerId="ADAL" clId="{7D9A269A-D545-4CBC-9155-B24BE679240E}" dt="2024-11-04T20:59:36.349" v="2546" actId="108"/>
          <ac:picMkLst>
            <pc:docMk/>
            <pc:sldMk cId="3397029229" sldId="2147481921"/>
            <ac:picMk id="25" creationId="{8051E810-3E13-243B-4F6C-EA5C88990E87}"/>
          </ac:picMkLst>
        </pc:picChg>
        <pc:picChg chg="mod">
          <ac:chgData name="James Tooles" userId="831746c4-f1a4-4e78-99f9-c748f9babc85" providerId="ADAL" clId="{7D9A269A-D545-4CBC-9155-B24BE679240E}" dt="2024-11-04T20:59:36.349" v="2546" actId="108"/>
          <ac:picMkLst>
            <pc:docMk/>
            <pc:sldMk cId="3397029229" sldId="2147481921"/>
            <ac:picMk id="26" creationId="{FECE152F-6FD1-2D41-8318-F0D351197281}"/>
          </ac:picMkLst>
        </pc:picChg>
        <pc:picChg chg="add mod">
          <ac:chgData name="James Tooles" userId="831746c4-f1a4-4e78-99f9-c748f9babc85" providerId="ADAL" clId="{7D9A269A-D545-4CBC-9155-B24BE679240E}" dt="2024-11-04T21:01:58.272" v="2564" actId="1076"/>
          <ac:picMkLst>
            <pc:docMk/>
            <pc:sldMk cId="3397029229" sldId="2147481921"/>
            <ac:picMk id="42" creationId="{36A5B028-CE4F-F262-F93C-6B8B6B3A9F8D}"/>
          </ac:picMkLst>
        </pc:picChg>
        <pc:picChg chg="add mod">
          <ac:chgData name="James Tooles" userId="831746c4-f1a4-4e78-99f9-c748f9babc85" providerId="ADAL" clId="{7D9A269A-D545-4CBC-9155-B24BE679240E}" dt="2024-11-04T21:02:06.793" v="2567" actId="1076"/>
          <ac:picMkLst>
            <pc:docMk/>
            <pc:sldMk cId="3397029229" sldId="2147481921"/>
            <ac:picMk id="43" creationId="{A26DD6EE-7E3F-0467-6F53-4E0C0F30F012}"/>
          </ac:picMkLst>
        </pc:picChg>
        <pc:picChg chg="mod topLvl">
          <ac:chgData name="James Tooles" userId="831746c4-f1a4-4e78-99f9-c748f9babc85" providerId="ADAL" clId="{7D9A269A-D545-4CBC-9155-B24BE679240E}" dt="2024-11-04T20:59:48.612" v="2547" actId="165"/>
          <ac:picMkLst>
            <pc:docMk/>
            <pc:sldMk cId="3397029229" sldId="2147481921"/>
            <ac:picMk id="46" creationId="{D12F8D04-29BC-034D-8F60-CCA26AD179F4}"/>
          </ac:picMkLst>
        </pc:picChg>
        <pc:picChg chg="mod topLvl">
          <ac:chgData name="James Tooles" userId="831746c4-f1a4-4e78-99f9-c748f9babc85" providerId="ADAL" clId="{7D9A269A-D545-4CBC-9155-B24BE679240E}" dt="2024-11-04T20:59:48.612" v="2547" actId="165"/>
          <ac:picMkLst>
            <pc:docMk/>
            <pc:sldMk cId="3397029229" sldId="2147481921"/>
            <ac:picMk id="47" creationId="{CF586A42-4E40-F75F-D44B-18E8F66BB1A8}"/>
          </ac:picMkLst>
        </pc:picChg>
        <pc:picChg chg="mod topLvl">
          <ac:chgData name="James Tooles" userId="831746c4-f1a4-4e78-99f9-c748f9babc85" providerId="ADAL" clId="{7D9A269A-D545-4CBC-9155-B24BE679240E}" dt="2024-11-04T20:59:48.612" v="2547" actId="165"/>
          <ac:picMkLst>
            <pc:docMk/>
            <pc:sldMk cId="3397029229" sldId="2147481921"/>
            <ac:picMk id="48" creationId="{E28BDCC0-AB1B-220B-70AE-52B407B259CE}"/>
          </ac:picMkLst>
        </pc:picChg>
        <pc:picChg chg="mod topLvl">
          <ac:chgData name="James Tooles" userId="831746c4-f1a4-4e78-99f9-c748f9babc85" providerId="ADAL" clId="{7D9A269A-D545-4CBC-9155-B24BE679240E}" dt="2024-11-04T20:59:48.612" v="2547" actId="165"/>
          <ac:picMkLst>
            <pc:docMk/>
            <pc:sldMk cId="3397029229" sldId="2147481921"/>
            <ac:picMk id="72" creationId="{74500CB8-ABAE-2A8E-43B2-FECFC8A62A1F}"/>
          </ac:picMkLst>
        </pc:picChg>
        <pc:picChg chg="mod topLvl">
          <ac:chgData name="James Tooles" userId="831746c4-f1a4-4e78-99f9-c748f9babc85" providerId="ADAL" clId="{7D9A269A-D545-4CBC-9155-B24BE679240E}" dt="2024-11-04T20:59:48.612" v="2547" actId="165"/>
          <ac:picMkLst>
            <pc:docMk/>
            <pc:sldMk cId="3397029229" sldId="2147481921"/>
            <ac:picMk id="78" creationId="{03DB789C-0690-4866-E6D9-CE77745CDCF4}"/>
          </ac:picMkLst>
        </pc:picChg>
        <pc:picChg chg="mod topLvl">
          <ac:chgData name="James Tooles" userId="831746c4-f1a4-4e78-99f9-c748f9babc85" providerId="ADAL" clId="{7D9A269A-D545-4CBC-9155-B24BE679240E}" dt="2024-11-04T20:59:48.612" v="2547" actId="165"/>
          <ac:picMkLst>
            <pc:docMk/>
            <pc:sldMk cId="3397029229" sldId="2147481921"/>
            <ac:picMk id="115" creationId="{5C2448BB-CAAD-72B5-77A6-C946E49EC476}"/>
          </ac:picMkLst>
        </pc:picChg>
        <pc:picChg chg="mod topLvl">
          <ac:chgData name="James Tooles" userId="831746c4-f1a4-4e78-99f9-c748f9babc85" providerId="ADAL" clId="{7D9A269A-D545-4CBC-9155-B24BE679240E}" dt="2024-11-04T20:59:48.612" v="2547" actId="165"/>
          <ac:picMkLst>
            <pc:docMk/>
            <pc:sldMk cId="3397029229" sldId="2147481921"/>
            <ac:picMk id="125" creationId="{8862C07B-B299-7959-34AE-8E0746CF8CEC}"/>
          </ac:picMkLst>
        </pc:picChg>
        <pc:cxnChg chg="topLvl">
          <ac:chgData name="James Tooles" userId="831746c4-f1a4-4e78-99f9-c748f9babc85" providerId="ADAL" clId="{7D9A269A-D545-4CBC-9155-B24BE679240E}" dt="2024-11-04T20:59:48.612" v="2547" actId="165"/>
          <ac:cxnSpMkLst>
            <pc:docMk/>
            <pc:sldMk cId="3397029229" sldId="2147481921"/>
            <ac:cxnSpMk id="5" creationId="{7A9AA6F1-F517-DBA9-7B18-4C286D61F369}"/>
          </ac:cxnSpMkLst>
        </pc:cxnChg>
        <pc:cxnChg chg="topLvl">
          <ac:chgData name="James Tooles" userId="831746c4-f1a4-4e78-99f9-c748f9babc85" providerId="ADAL" clId="{7D9A269A-D545-4CBC-9155-B24BE679240E}" dt="2024-11-04T20:59:48.612" v="2547" actId="165"/>
          <ac:cxnSpMkLst>
            <pc:docMk/>
            <pc:sldMk cId="3397029229" sldId="2147481921"/>
            <ac:cxnSpMk id="9" creationId="{884E7276-D306-0E82-FD8F-6B07F285D5F2}"/>
          </ac:cxnSpMkLst>
        </pc:cxnChg>
        <pc:cxnChg chg="topLvl">
          <ac:chgData name="James Tooles" userId="831746c4-f1a4-4e78-99f9-c748f9babc85" providerId="ADAL" clId="{7D9A269A-D545-4CBC-9155-B24BE679240E}" dt="2024-11-04T20:59:48.612" v="2547" actId="165"/>
          <ac:cxnSpMkLst>
            <pc:docMk/>
            <pc:sldMk cId="3397029229" sldId="2147481921"/>
            <ac:cxnSpMk id="14" creationId="{446DCF5A-BC0F-62D5-210F-FEAFC20EA41F}"/>
          </ac:cxnSpMkLst>
        </pc:cxnChg>
        <pc:cxnChg chg="topLvl">
          <ac:chgData name="James Tooles" userId="831746c4-f1a4-4e78-99f9-c748f9babc85" providerId="ADAL" clId="{7D9A269A-D545-4CBC-9155-B24BE679240E}" dt="2024-11-04T20:59:48.612" v="2547" actId="165"/>
          <ac:cxnSpMkLst>
            <pc:docMk/>
            <pc:sldMk cId="3397029229" sldId="2147481921"/>
            <ac:cxnSpMk id="44" creationId="{5F15ED3E-458A-C97C-23A2-16A9D86E6832}"/>
          </ac:cxnSpMkLst>
        </pc:cxnChg>
        <pc:cxnChg chg="topLvl">
          <ac:chgData name="James Tooles" userId="831746c4-f1a4-4e78-99f9-c748f9babc85" providerId="ADAL" clId="{7D9A269A-D545-4CBC-9155-B24BE679240E}" dt="2024-11-04T20:59:48.612" v="2547" actId="165"/>
          <ac:cxnSpMkLst>
            <pc:docMk/>
            <pc:sldMk cId="3397029229" sldId="2147481921"/>
            <ac:cxnSpMk id="55" creationId="{887DAC0F-ED25-3CA8-90F9-87C5B3966C62}"/>
          </ac:cxnSpMkLst>
        </pc:cxnChg>
        <pc:cxnChg chg="topLvl">
          <ac:chgData name="James Tooles" userId="831746c4-f1a4-4e78-99f9-c748f9babc85" providerId="ADAL" clId="{7D9A269A-D545-4CBC-9155-B24BE679240E}" dt="2024-11-04T20:59:48.612" v="2547" actId="165"/>
          <ac:cxnSpMkLst>
            <pc:docMk/>
            <pc:sldMk cId="3397029229" sldId="2147481921"/>
            <ac:cxnSpMk id="65" creationId="{316AF38C-0CB6-8BB3-2EF2-9F6F7CCC9DA7}"/>
          </ac:cxnSpMkLst>
        </pc:cxnChg>
        <pc:cxnChg chg="topLvl">
          <ac:chgData name="James Tooles" userId="831746c4-f1a4-4e78-99f9-c748f9babc85" providerId="ADAL" clId="{7D9A269A-D545-4CBC-9155-B24BE679240E}" dt="2024-11-04T20:59:48.612" v="2547" actId="165"/>
          <ac:cxnSpMkLst>
            <pc:docMk/>
            <pc:sldMk cId="3397029229" sldId="2147481921"/>
            <ac:cxnSpMk id="74" creationId="{1CC2A357-CDEB-9FBC-FCFA-45A842AD8E14}"/>
          </ac:cxnSpMkLst>
        </pc:cxnChg>
        <pc:cxnChg chg="topLvl">
          <ac:chgData name="James Tooles" userId="831746c4-f1a4-4e78-99f9-c748f9babc85" providerId="ADAL" clId="{7D9A269A-D545-4CBC-9155-B24BE679240E}" dt="2024-11-04T20:59:48.612" v="2547" actId="165"/>
          <ac:cxnSpMkLst>
            <pc:docMk/>
            <pc:sldMk cId="3397029229" sldId="2147481921"/>
            <ac:cxnSpMk id="76" creationId="{CD74BB0D-085E-FD6B-98C4-A025C288763B}"/>
          </ac:cxnSpMkLst>
        </pc:cxnChg>
        <pc:cxnChg chg="topLvl">
          <ac:chgData name="James Tooles" userId="831746c4-f1a4-4e78-99f9-c748f9babc85" providerId="ADAL" clId="{7D9A269A-D545-4CBC-9155-B24BE679240E}" dt="2024-11-04T20:59:48.612" v="2547" actId="165"/>
          <ac:cxnSpMkLst>
            <pc:docMk/>
            <pc:sldMk cId="3397029229" sldId="2147481921"/>
            <ac:cxnSpMk id="88" creationId="{D4C98763-2715-9B81-FF2B-3214D868C8CB}"/>
          </ac:cxnSpMkLst>
        </pc:cxnChg>
        <pc:cxnChg chg="topLvl">
          <ac:chgData name="James Tooles" userId="831746c4-f1a4-4e78-99f9-c748f9babc85" providerId="ADAL" clId="{7D9A269A-D545-4CBC-9155-B24BE679240E}" dt="2024-11-04T20:59:48.612" v="2547" actId="165"/>
          <ac:cxnSpMkLst>
            <pc:docMk/>
            <pc:sldMk cId="3397029229" sldId="2147481921"/>
            <ac:cxnSpMk id="111" creationId="{11260EA2-BF88-21E5-D6A4-712F8A33CC3D}"/>
          </ac:cxnSpMkLst>
        </pc:cxnChg>
        <pc:cxnChg chg="topLvl">
          <ac:chgData name="James Tooles" userId="831746c4-f1a4-4e78-99f9-c748f9babc85" providerId="ADAL" clId="{7D9A269A-D545-4CBC-9155-B24BE679240E}" dt="2024-11-04T20:59:48.612" v="2547" actId="165"/>
          <ac:cxnSpMkLst>
            <pc:docMk/>
            <pc:sldMk cId="3397029229" sldId="2147481921"/>
            <ac:cxnSpMk id="113" creationId="{B6B7DBB8-6867-16D3-F26E-C2DD3F9927CE}"/>
          </ac:cxnSpMkLst>
        </pc:cxnChg>
        <pc:cxnChg chg="topLvl">
          <ac:chgData name="James Tooles" userId="831746c4-f1a4-4e78-99f9-c748f9babc85" providerId="ADAL" clId="{7D9A269A-D545-4CBC-9155-B24BE679240E}" dt="2024-11-04T20:59:48.612" v="2547" actId="165"/>
          <ac:cxnSpMkLst>
            <pc:docMk/>
            <pc:sldMk cId="3397029229" sldId="2147481921"/>
            <ac:cxnSpMk id="118" creationId="{132ED584-69C6-44A8-6BFB-593AF995F1F7}"/>
          </ac:cxnSpMkLst>
        </pc:cxnChg>
        <pc:cxnChg chg="topLvl">
          <ac:chgData name="James Tooles" userId="831746c4-f1a4-4e78-99f9-c748f9babc85" providerId="ADAL" clId="{7D9A269A-D545-4CBC-9155-B24BE679240E}" dt="2024-11-04T20:59:48.612" v="2547" actId="165"/>
          <ac:cxnSpMkLst>
            <pc:docMk/>
            <pc:sldMk cId="3397029229" sldId="2147481921"/>
            <ac:cxnSpMk id="119" creationId="{3943B5C2-3DEB-EFCE-BEB8-1E3A3DC3FB54}"/>
          </ac:cxnSpMkLst>
        </pc:cxnChg>
        <pc:cxnChg chg="topLvl">
          <ac:chgData name="James Tooles" userId="831746c4-f1a4-4e78-99f9-c748f9babc85" providerId="ADAL" clId="{7D9A269A-D545-4CBC-9155-B24BE679240E}" dt="2024-11-04T20:59:48.612" v="2547" actId="165"/>
          <ac:cxnSpMkLst>
            <pc:docMk/>
            <pc:sldMk cId="3397029229" sldId="2147481921"/>
            <ac:cxnSpMk id="120" creationId="{EF37BBB0-6406-31BB-4ACC-B4D8740888EF}"/>
          </ac:cxnSpMkLst>
        </pc:cxnChg>
        <pc:cxnChg chg="topLvl">
          <ac:chgData name="James Tooles" userId="831746c4-f1a4-4e78-99f9-c748f9babc85" providerId="ADAL" clId="{7D9A269A-D545-4CBC-9155-B24BE679240E}" dt="2024-11-04T20:59:48.612" v="2547" actId="165"/>
          <ac:cxnSpMkLst>
            <pc:docMk/>
            <pc:sldMk cId="3397029229" sldId="2147481921"/>
            <ac:cxnSpMk id="127" creationId="{2DCE3743-DAF6-785B-B9DB-141495129A6E}"/>
          </ac:cxnSpMkLst>
        </pc:cxnChg>
      </pc:sldChg>
      <pc:sldChg chg="del">
        <pc:chgData name="James Tooles" userId="831746c4-f1a4-4e78-99f9-c748f9babc85" providerId="ADAL" clId="{7D9A269A-D545-4CBC-9155-B24BE679240E}" dt="2024-11-04T18:33:10.062" v="1494" actId="47"/>
        <pc:sldMkLst>
          <pc:docMk/>
          <pc:sldMk cId="737227180" sldId="2147481924"/>
        </pc:sldMkLst>
      </pc:sldChg>
      <pc:sldChg chg="addSp delSp modSp mod setBg">
        <pc:chgData name="James Tooles" userId="831746c4-f1a4-4e78-99f9-c748f9babc85" providerId="ADAL" clId="{7D9A269A-D545-4CBC-9155-B24BE679240E}" dt="2024-11-04T20:42:03.367" v="2313" actId="478"/>
        <pc:sldMkLst>
          <pc:docMk/>
          <pc:sldMk cId="449502924" sldId="2147481925"/>
        </pc:sldMkLst>
        <pc:spChg chg="mod">
          <ac:chgData name="James Tooles" userId="831746c4-f1a4-4e78-99f9-c748f9babc85" providerId="ADAL" clId="{7D9A269A-D545-4CBC-9155-B24BE679240E}" dt="2024-11-04T18:41:49.073" v="1693" actId="207"/>
          <ac:spMkLst>
            <pc:docMk/>
            <pc:sldMk cId="449502924" sldId="2147481925"/>
            <ac:spMk id="10" creationId="{EECA5B77-5CBC-53D0-3E9E-6EDC7BDBD53F}"/>
          </ac:spMkLst>
        </pc:spChg>
        <pc:spChg chg="mod">
          <ac:chgData name="James Tooles" userId="831746c4-f1a4-4e78-99f9-c748f9babc85" providerId="ADAL" clId="{7D9A269A-D545-4CBC-9155-B24BE679240E}" dt="2024-11-04T18:41:49.073" v="1693" actId="207"/>
          <ac:spMkLst>
            <pc:docMk/>
            <pc:sldMk cId="449502924" sldId="2147481925"/>
            <ac:spMk id="13" creationId="{AEFF6513-1D9C-54D3-54EB-5DC0916C4238}"/>
          </ac:spMkLst>
        </pc:spChg>
        <pc:spChg chg="mod">
          <ac:chgData name="James Tooles" userId="831746c4-f1a4-4e78-99f9-c748f9babc85" providerId="ADAL" clId="{7D9A269A-D545-4CBC-9155-B24BE679240E}" dt="2024-11-04T18:41:49.073" v="1693" actId="207"/>
          <ac:spMkLst>
            <pc:docMk/>
            <pc:sldMk cId="449502924" sldId="2147481925"/>
            <ac:spMk id="17" creationId="{4898E13B-E9BB-6FCD-9FB1-1BA43523FD34}"/>
          </ac:spMkLst>
        </pc:spChg>
        <pc:spChg chg="mod">
          <ac:chgData name="James Tooles" userId="831746c4-f1a4-4e78-99f9-c748f9babc85" providerId="ADAL" clId="{7D9A269A-D545-4CBC-9155-B24BE679240E}" dt="2024-11-04T18:41:49.073" v="1693" actId="207"/>
          <ac:spMkLst>
            <pc:docMk/>
            <pc:sldMk cId="449502924" sldId="2147481925"/>
            <ac:spMk id="20" creationId="{A1695B6D-4A8A-F22E-A019-4764FA621715}"/>
          </ac:spMkLst>
        </pc:spChg>
        <pc:spChg chg="mod">
          <ac:chgData name="James Tooles" userId="831746c4-f1a4-4e78-99f9-c748f9babc85" providerId="ADAL" clId="{7D9A269A-D545-4CBC-9155-B24BE679240E}" dt="2024-11-04T18:41:49.073" v="1693" actId="207"/>
          <ac:spMkLst>
            <pc:docMk/>
            <pc:sldMk cId="449502924" sldId="2147481925"/>
            <ac:spMk id="25" creationId="{0D75FB75-DD5A-7CE9-A736-29FDD632709E}"/>
          </ac:spMkLst>
        </pc:spChg>
        <pc:spChg chg="mod">
          <ac:chgData name="James Tooles" userId="831746c4-f1a4-4e78-99f9-c748f9babc85" providerId="ADAL" clId="{7D9A269A-D545-4CBC-9155-B24BE679240E}" dt="2024-11-04T18:41:49.073" v="1693" actId="207"/>
          <ac:spMkLst>
            <pc:docMk/>
            <pc:sldMk cId="449502924" sldId="2147481925"/>
            <ac:spMk id="32" creationId="{7AF3A334-CEB8-850C-859D-AAD6BB20BCED}"/>
          </ac:spMkLst>
        </pc:spChg>
      </pc:sldChg>
      <pc:sldChg chg="addSp delSp modSp mod setBg">
        <pc:chgData name="James Tooles" userId="831746c4-f1a4-4e78-99f9-c748f9babc85" providerId="ADAL" clId="{7D9A269A-D545-4CBC-9155-B24BE679240E}" dt="2024-11-04T20:41:51.781" v="2311" actId="478"/>
        <pc:sldMkLst>
          <pc:docMk/>
          <pc:sldMk cId="2331709960" sldId="2147481926"/>
        </pc:sldMkLst>
        <pc:spChg chg="mod">
          <ac:chgData name="James Tooles" userId="831746c4-f1a4-4e78-99f9-c748f9babc85" providerId="ADAL" clId="{7D9A269A-D545-4CBC-9155-B24BE679240E}" dt="2024-11-04T18:41:27.048" v="1690" actId="207"/>
          <ac:spMkLst>
            <pc:docMk/>
            <pc:sldMk cId="2331709960" sldId="2147481926"/>
            <ac:spMk id="11" creationId="{4478EDC5-1CA4-BA84-55CA-C89F4785EF01}"/>
          </ac:spMkLst>
        </pc:spChg>
        <pc:spChg chg="mod">
          <ac:chgData name="James Tooles" userId="831746c4-f1a4-4e78-99f9-c748f9babc85" providerId="ADAL" clId="{7D9A269A-D545-4CBC-9155-B24BE679240E}" dt="2024-11-04T18:41:24.811" v="1689" actId="207"/>
          <ac:spMkLst>
            <pc:docMk/>
            <pc:sldMk cId="2331709960" sldId="2147481926"/>
            <ac:spMk id="13" creationId="{8457D6E2-862C-836E-0DB1-C3B6938445C5}"/>
          </ac:spMkLst>
        </pc:spChg>
        <pc:spChg chg="mod">
          <ac:chgData name="James Tooles" userId="831746c4-f1a4-4e78-99f9-c748f9babc85" providerId="ADAL" clId="{7D9A269A-D545-4CBC-9155-B24BE679240E}" dt="2024-11-04T18:41:30.216" v="1691" actId="207"/>
          <ac:spMkLst>
            <pc:docMk/>
            <pc:sldMk cId="2331709960" sldId="2147481926"/>
            <ac:spMk id="15" creationId="{F7A4B414-DF33-B4D7-2504-14420EBBA66F}"/>
          </ac:spMkLst>
        </pc:spChg>
      </pc:sldChg>
      <pc:sldChg chg="addSp delSp modSp mod modNotesTx">
        <pc:chgData name="James Tooles" userId="831746c4-f1a4-4e78-99f9-c748f9babc85" providerId="ADAL" clId="{7D9A269A-D545-4CBC-9155-B24BE679240E}" dt="2024-11-19T17:51:08.606" v="6105" actId="21"/>
        <pc:sldMkLst>
          <pc:docMk/>
          <pc:sldMk cId="2340019784" sldId="2147482121"/>
        </pc:sldMkLst>
        <pc:spChg chg="mod">
          <ac:chgData name="James Tooles" userId="831746c4-f1a4-4e78-99f9-c748f9babc85" providerId="ADAL" clId="{7D9A269A-D545-4CBC-9155-B24BE679240E}" dt="2024-11-19T17:50:49.945" v="6103" actId="108"/>
          <ac:spMkLst>
            <pc:docMk/>
            <pc:sldMk cId="2340019784" sldId="2147482121"/>
            <ac:spMk id="2" creationId="{AEF450FB-525E-85C1-BE41-B6BE7F549F0C}"/>
          </ac:spMkLst>
        </pc:spChg>
        <pc:spChg chg="add del mod">
          <ac:chgData name="James Tooles" userId="831746c4-f1a4-4e78-99f9-c748f9babc85" providerId="ADAL" clId="{7D9A269A-D545-4CBC-9155-B24BE679240E}" dt="2024-11-19T17:51:08.606" v="6105" actId="21"/>
          <ac:spMkLst>
            <pc:docMk/>
            <pc:sldMk cId="2340019784" sldId="2147482121"/>
            <ac:spMk id="8" creationId="{7F54BF0E-CA3B-FEAE-DCBE-15EFF29BE53B}"/>
          </ac:spMkLst>
        </pc:spChg>
        <pc:spChg chg="mod">
          <ac:chgData name="James Tooles" userId="831746c4-f1a4-4e78-99f9-c748f9babc85" providerId="ADAL" clId="{7D9A269A-D545-4CBC-9155-B24BE679240E}" dt="2024-11-19T17:46:18.010" v="5957" actId="20577"/>
          <ac:spMkLst>
            <pc:docMk/>
            <pc:sldMk cId="2340019784" sldId="2147482121"/>
            <ac:spMk id="10" creationId="{907E8B24-7722-8093-824C-F41F629A6841}"/>
          </ac:spMkLst>
        </pc:spChg>
        <pc:picChg chg="del mod">
          <ac:chgData name="James Tooles" userId="831746c4-f1a4-4e78-99f9-c748f9babc85" providerId="ADAL" clId="{7D9A269A-D545-4CBC-9155-B24BE679240E}" dt="2024-11-19T17:50:41.152" v="6102" actId="21"/>
          <ac:picMkLst>
            <pc:docMk/>
            <pc:sldMk cId="2340019784" sldId="2147482121"/>
            <ac:picMk id="5" creationId="{3D655193-3EB3-4455-BBF0-62A9C7C3A243}"/>
          </ac:picMkLst>
        </pc:picChg>
        <pc:picChg chg="add mod">
          <ac:chgData name="James Tooles" userId="831746c4-f1a4-4e78-99f9-c748f9babc85" providerId="ADAL" clId="{7D9A269A-D545-4CBC-9155-B24BE679240E}" dt="2024-11-19T17:51:03.147" v="6104"/>
          <ac:picMkLst>
            <pc:docMk/>
            <pc:sldMk cId="2340019784" sldId="2147482121"/>
            <ac:picMk id="9" creationId="{3856DDEF-C650-B24F-2833-D520DC6C7476}"/>
          </ac:picMkLst>
        </pc:picChg>
      </pc:sldChg>
      <pc:sldChg chg="addSp delSp modSp mod setBg modNotesTx">
        <pc:chgData name="James Tooles" userId="831746c4-f1a4-4e78-99f9-c748f9babc85" providerId="ADAL" clId="{7D9A269A-D545-4CBC-9155-B24BE679240E}" dt="2024-11-19T17:52:53.760" v="6135"/>
        <pc:sldMkLst>
          <pc:docMk/>
          <pc:sldMk cId="1064426570" sldId="2147482122"/>
        </pc:sldMkLst>
        <pc:spChg chg="mod">
          <ac:chgData name="James Tooles" userId="831746c4-f1a4-4e78-99f9-c748f9babc85" providerId="ADAL" clId="{7D9A269A-D545-4CBC-9155-B24BE679240E}" dt="2024-11-19T17:51:35.636" v="6113" actId="108"/>
          <ac:spMkLst>
            <pc:docMk/>
            <pc:sldMk cId="1064426570" sldId="2147482122"/>
            <ac:spMk id="2" creationId="{AEF450FB-525E-85C1-BE41-B6BE7F549F0C}"/>
          </ac:spMkLst>
        </pc:spChg>
        <pc:spChg chg="add del mod">
          <ac:chgData name="James Tooles" userId="831746c4-f1a4-4e78-99f9-c748f9babc85" providerId="ADAL" clId="{7D9A269A-D545-4CBC-9155-B24BE679240E}" dt="2024-11-19T17:51:37.517" v="6114" actId="21"/>
          <ac:spMkLst>
            <pc:docMk/>
            <pc:sldMk cId="1064426570" sldId="2147482122"/>
            <ac:spMk id="5" creationId="{7F54BF0E-CA3B-FEAE-DCBE-15EFF29BE53B}"/>
          </ac:spMkLst>
        </pc:spChg>
        <pc:spChg chg="mod">
          <ac:chgData name="James Tooles" userId="831746c4-f1a4-4e78-99f9-c748f9babc85" providerId="ADAL" clId="{7D9A269A-D545-4CBC-9155-B24BE679240E}" dt="2024-11-19T17:46:38.043" v="5992" actId="20577"/>
          <ac:spMkLst>
            <pc:docMk/>
            <pc:sldMk cId="1064426570" sldId="2147482122"/>
            <ac:spMk id="10" creationId="{907E8B24-7722-8093-824C-F41F629A6841}"/>
          </ac:spMkLst>
        </pc:spChg>
        <pc:picChg chg="del">
          <ac:chgData name="James Tooles" userId="831746c4-f1a4-4e78-99f9-c748f9babc85" providerId="ADAL" clId="{7D9A269A-D545-4CBC-9155-B24BE679240E}" dt="2024-11-19T17:51:15.556" v="6107" actId="21"/>
          <ac:picMkLst>
            <pc:docMk/>
            <pc:sldMk cId="1064426570" sldId="2147482122"/>
            <ac:picMk id="8" creationId="{3D655193-3EB3-4455-BBF0-62A9C7C3A243}"/>
          </ac:picMkLst>
        </pc:picChg>
        <pc:picChg chg="add mod">
          <ac:chgData name="James Tooles" userId="831746c4-f1a4-4e78-99f9-c748f9babc85" providerId="ADAL" clId="{7D9A269A-D545-4CBC-9155-B24BE679240E}" dt="2024-11-19T17:51:26.091" v="6110"/>
          <ac:picMkLst>
            <pc:docMk/>
            <pc:sldMk cId="1064426570" sldId="2147482122"/>
            <ac:picMk id="9" creationId="{3D655193-3EB3-4455-BBF0-62A9C7C3A243}"/>
          </ac:picMkLst>
        </pc:picChg>
        <pc:picChg chg="add mod">
          <ac:chgData name="James Tooles" userId="831746c4-f1a4-4e78-99f9-c748f9babc85" providerId="ADAL" clId="{7D9A269A-D545-4CBC-9155-B24BE679240E}" dt="2024-11-19T17:52:53.760" v="6135"/>
          <ac:picMkLst>
            <pc:docMk/>
            <pc:sldMk cId="1064426570" sldId="2147482122"/>
            <ac:picMk id="11" creationId="{76F24022-3ABB-03DE-C3AB-B7A209B0A7C4}"/>
          </ac:picMkLst>
        </pc:picChg>
      </pc:sldChg>
      <pc:sldChg chg="addSp delSp modSp mod modNotesTx">
        <pc:chgData name="James Tooles" userId="831746c4-f1a4-4e78-99f9-c748f9babc85" providerId="ADAL" clId="{7D9A269A-D545-4CBC-9155-B24BE679240E}" dt="2024-11-19T17:52:48.490" v="6134"/>
        <pc:sldMkLst>
          <pc:docMk/>
          <pc:sldMk cId="1371849059" sldId="2147482123"/>
        </pc:sldMkLst>
        <pc:spChg chg="mod">
          <ac:chgData name="James Tooles" userId="831746c4-f1a4-4e78-99f9-c748f9babc85" providerId="ADAL" clId="{7D9A269A-D545-4CBC-9155-B24BE679240E}" dt="2024-11-19T17:51:54.276" v="6117" actId="108"/>
          <ac:spMkLst>
            <pc:docMk/>
            <pc:sldMk cId="1371849059" sldId="2147482123"/>
            <ac:spMk id="2" creationId="{AEF450FB-525E-85C1-BE41-B6BE7F549F0C}"/>
          </ac:spMkLst>
        </pc:spChg>
        <pc:spChg chg="add del mod">
          <ac:chgData name="James Tooles" userId="831746c4-f1a4-4e78-99f9-c748f9babc85" providerId="ADAL" clId="{7D9A269A-D545-4CBC-9155-B24BE679240E}" dt="2024-11-19T17:51:56.010" v="6118" actId="21"/>
          <ac:spMkLst>
            <pc:docMk/>
            <pc:sldMk cId="1371849059" sldId="2147482123"/>
            <ac:spMk id="5" creationId="{7F54BF0E-CA3B-FEAE-DCBE-15EFF29BE53B}"/>
          </ac:spMkLst>
        </pc:spChg>
        <pc:spChg chg="mod">
          <ac:chgData name="James Tooles" userId="831746c4-f1a4-4e78-99f9-c748f9babc85" providerId="ADAL" clId="{7D9A269A-D545-4CBC-9155-B24BE679240E}" dt="2024-11-19T17:47:37.512" v="6025" actId="20577"/>
          <ac:spMkLst>
            <pc:docMk/>
            <pc:sldMk cId="1371849059" sldId="2147482123"/>
            <ac:spMk id="10" creationId="{907E8B24-7722-8093-824C-F41F629A6841}"/>
          </ac:spMkLst>
        </pc:spChg>
        <pc:picChg chg="del">
          <ac:chgData name="James Tooles" userId="831746c4-f1a4-4e78-99f9-c748f9babc85" providerId="ADAL" clId="{7D9A269A-D545-4CBC-9155-B24BE679240E}" dt="2024-11-19T17:51:45.919" v="6116" actId="478"/>
          <ac:picMkLst>
            <pc:docMk/>
            <pc:sldMk cId="1371849059" sldId="2147482123"/>
            <ac:picMk id="8" creationId="{3D655193-3EB3-4455-BBF0-62A9C7C3A243}"/>
          </ac:picMkLst>
        </pc:picChg>
        <pc:picChg chg="add mod">
          <ac:chgData name="James Tooles" userId="831746c4-f1a4-4e78-99f9-c748f9babc85" providerId="ADAL" clId="{7D9A269A-D545-4CBC-9155-B24BE679240E}" dt="2024-11-19T17:52:48.490" v="6134"/>
          <ac:picMkLst>
            <pc:docMk/>
            <pc:sldMk cId="1371849059" sldId="2147482123"/>
            <ac:picMk id="9" creationId="{E58699D4-19AD-2CE9-C9C7-B6C758DA9396}"/>
          </ac:picMkLst>
        </pc:picChg>
      </pc:sldChg>
      <pc:sldChg chg="addSp delSp modSp mod modNotesTx">
        <pc:chgData name="James Tooles" userId="831746c4-f1a4-4e78-99f9-c748f9babc85" providerId="ADAL" clId="{7D9A269A-D545-4CBC-9155-B24BE679240E}" dt="2024-11-19T17:52:46.820" v="6133"/>
        <pc:sldMkLst>
          <pc:docMk/>
          <pc:sldMk cId="3869244761" sldId="2147482124"/>
        </pc:sldMkLst>
        <pc:spChg chg="mod">
          <ac:chgData name="James Tooles" userId="831746c4-f1a4-4e78-99f9-c748f9babc85" providerId="ADAL" clId="{7D9A269A-D545-4CBC-9155-B24BE679240E}" dt="2024-11-19T17:52:06.290" v="6121" actId="108"/>
          <ac:spMkLst>
            <pc:docMk/>
            <pc:sldMk cId="3869244761" sldId="2147482124"/>
            <ac:spMk id="2" creationId="{AEF450FB-525E-85C1-BE41-B6BE7F549F0C}"/>
          </ac:spMkLst>
        </pc:spChg>
        <pc:spChg chg="add del mod">
          <ac:chgData name="James Tooles" userId="831746c4-f1a4-4e78-99f9-c748f9babc85" providerId="ADAL" clId="{7D9A269A-D545-4CBC-9155-B24BE679240E}" dt="2024-11-19T17:52:09.108" v="6122" actId="21"/>
          <ac:spMkLst>
            <pc:docMk/>
            <pc:sldMk cId="3869244761" sldId="2147482124"/>
            <ac:spMk id="8" creationId="{7F54BF0E-CA3B-FEAE-DCBE-15EFF29BE53B}"/>
          </ac:spMkLst>
        </pc:spChg>
        <pc:spChg chg="mod">
          <ac:chgData name="James Tooles" userId="831746c4-f1a4-4e78-99f9-c748f9babc85" providerId="ADAL" clId="{7D9A269A-D545-4CBC-9155-B24BE679240E}" dt="2024-11-19T17:48:03.690" v="6039" actId="20577"/>
          <ac:spMkLst>
            <pc:docMk/>
            <pc:sldMk cId="3869244761" sldId="2147482124"/>
            <ac:spMk id="10" creationId="{907E8B24-7722-8093-824C-F41F629A6841}"/>
          </ac:spMkLst>
        </pc:spChg>
        <pc:picChg chg="add del mod">
          <ac:chgData name="James Tooles" userId="831746c4-f1a4-4e78-99f9-c748f9babc85" providerId="ADAL" clId="{7D9A269A-D545-4CBC-9155-B24BE679240E}" dt="2024-11-19T17:51:59.803" v="6120" actId="478"/>
          <ac:picMkLst>
            <pc:docMk/>
            <pc:sldMk cId="3869244761" sldId="2147482124"/>
            <ac:picMk id="5" creationId="{7789DB34-6548-0F05-0391-2AB5A160C6B5}"/>
          </ac:picMkLst>
        </pc:picChg>
        <pc:picChg chg="del">
          <ac:chgData name="James Tooles" userId="831746c4-f1a4-4e78-99f9-c748f9babc85" providerId="ADAL" clId="{7D9A269A-D545-4CBC-9155-B24BE679240E}" dt="2024-11-19T17:47:45" v="6026" actId="21"/>
          <ac:picMkLst>
            <pc:docMk/>
            <pc:sldMk cId="3869244761" sldId="2147482124"/>
            <ac:picMk id="9" creationId="{C183B8C9-24E5-833D-7FAF-B40141903499}"/>
          </ac:picMkLst>
        </pc:picChg>
        <pc:picChg chg="add mod">
          <ac:chgData name="James Tooles" userId="831746c4-f1a4-4e78-99f9-c748f9babc85" providerId="ADAL" clId="{7D9A269A-D545-4CBC-9155-B24BE679240E}" dt="2024-11-19T17:52:46.820" v="6133"/>
          <ac:picMkLst>
            <pc:docMk/>
            <pc:sldMk cId="3869244761" sldId="2147482124"/>
            <ac:picMk id="11" creationId="{116AB21F-6A99-5326-7895-B4E459684060}"/>
          </ac:picMkLst>
        </pc:picChg>
      </pc:sldChg>
      <pc:sldChg chg="addSp delSp modSp mod modNotesTx">
        <pc:chgData name="James Tooles" userId="831746c4-f1a4-4e78-99f9-c748f9babc85" providerId="ADAL" clId="{7D9A269A-D545-4CBC-9155-B24BE679240E}" dt="2024-11-19T17:52:43.912" v="6132"/>
        <pc:sldMkLst>
          <pc:docMk/>
          <pc:sldMk cId="1114976832" sldId="2147482125"/>
        </pc:sldMkLst>
        <pc:spChg chg="mod">
          <ac:chgData name="James Tooles" userId="831746c4-f1a4-4e78-99f9-c748f9babc85" providerId="ADAL" clId="{7D9A269A-D545-4CBC-9155-B24BE679240E}" dt="2024-11-19T17:52:20.080" v="6125" actId="108"/>
          <ac:spMkLst>
            <pc:docMk/>
            <pc:sldMk cId="1114976832" sldId="2147482125"/>
            <ac:spMk id="2" creationId="{AEF450FB-525E-85C1-BE41-B6BE7F549F0C}"/>
          </ac:spMkLst>
        </pc:spChg>
        <pc:spChg chg="add del mod">
          <ac:chgData name="James Tooles" userId="831746c4-f1a4-4e78-99f9-c748f9babc85" providerId="ADAL" clId="{7D9A269A-D545-4CBC-9155-B24BE679240E}" dt="2024-11-19T17:52:22.626" v="6126" actId="21"/>
          <ac:spMkLst>
            <pc:docMk/>
            <pc:sldMk cId="1114976832" sldId="2147482125"/>
            <ac:spMk id="5" creationId="{7F54BF0E-CA3B-FEAE-DCBE-15EFF29BE53B}"/>
          </ac:spMkLst>
        </pc:spChg>
        <pc:spChg chg="mod">
          <ac:chgData name="James Tooles" userId="831746c4-f1a4-4e78-99f9-c748f9babc85" providerId="ADAL" clId="{7D9A269A-D545-4CBC-9155-B24BE679240E}" dt="2024-11-19T17:48:46.540" v="6065" actId="20577"/>
          <ac:spMkLst>
            <pc:docMk/>
            <pc:sldMk cId="1114976832" sldId="2147482125"/>
            <ac:spMk id="10" creationId="{907E8B24-7722-8093-824C-F41F629A6841}"/>
          </ac:spMkLst>
        </pc:spChg>
        <pc:picChg chg="del">
          <ac:chgData name="James Tooles" userId="831746c4-f1a4-4e78-99f9-c748f9babc85" providerId="ADAL" clId="{7D9A269A-D545-4CBC-9155-B24BE679240E}" dt="2024-11-19T17:52:12.555" v="6124" actId="478"/>
          <ac:picMkLst>
            <pc:docMk/>
            <pc:sldMk cId="1114976832" sldId="2147482125"/>
            <ac:picMk id="8" creationId="{3D655193-3EB3-4455-BBF0-62A9C7C3A243}"/>
          </ac:picMkLst>
        </pc:picChg>
        <pc:picChg chg="add mod">
          <ac:chgData name="James Tooles" userId="831746c4-f1a4-4e78-99f9-c748f9babc85" providerId="ADAL" clId="{7D9A269A-D545-4CBC-9155-B24BE679240E}" dt="2024-11-19T17:52:43.912" v="6132"/>
          <ac:picMkLst>
            <pc:docMk/>
            <pc:sldMk cId="1114976832" sldId="2147482125"/>
            <ac:picMk id="9" creationId="{3543ACDC-D6C5-15E2-F97F-171A44E1060F}"/>
          </ac:picMkLst>
        </pc:picChg>
      </pc:sldChg>
      <pc:sldChg chg="addSp delSp modSp mod modNotesTx">
        <pc:chgData name="James Tooles" userId="831746c4-f1a4-4e78-99f9-c748f9babc85" providerId="ADAL" clId="{7D9A269A-D545-4CBC-9155-B24BE679240E}" dt="2024-11-19T17:52:41.812" v="6131"/>
        <pc:sldMkLst>
          <pc:docMk/>
          <pc:sldMk cId="112799090" sldId="2147482126"/>
        </pc:sldMkLst>
        <pc:spChg chg="mod">
          <ac:chgData name="James Tooles" userId="831746c4-f1a4-4e78-99f9-c748f9babc85" providerId="ADAL" clId="{7D9A269A-D545-4CBC-9155-B24BE679240E}" dt="2024-11-19T17:52:33.704" v="6129" actId="108"/>
          <ac:spMkLst>
            <pc:docMk/>
            <pc:sldMk cId="112799090" sldId="2147482126"/>
            <ac:spMk id="2" creationId="{AEF450FB-525E-85C1-BE41-B6BE7F549F0C}"/>
          </ac:spMkLst>
        </pc:spChg>
        <pc:spChg chg="add del mod">
          <ac:chgData name="James Tooles" userId="831746c4-f1a4-4e78-99f9-c748f9babc85" providerId="ADAL" clId="{7D9A269A-D545-4CBC-9155-B24BE679240E}" dt="2024-11-19T17:52:36.737" v="6130" actId="478"/>
          <ac:spMkLst>
            <pc:docMk/>
            <pc:sldMk cId="112799090" sldId="2147482126"/>
            <ac:spMk id="9" creationId="{7F54BF0E-CA3B-FEAE-DCBE-15EFF29BE53B}"/>
          </ac:spMkLst>
        </pc:spChg>
        <pc:spChg chg="mod">
          <ac:chgData name="James Tooles" userId="831746c4-f1a4-4e78-99f9-c748f9babc85" providerId="ADAL" clId="{7D9A269A-D545-4CBC-9155-B24BE679240E}" dt="2024-11-19T17:49:00.204" v="6079" actId="20577"/>
          <ac:spMkLst>
            <pc:docMk/>
            <pc:sldMk cId="112799090" sldId="2147482126"/>
            <ac:spMk id="10" creationId="{907E8B24-7722-8093-824C-F41F629A6841}"/>
          </ac:spMkLst>
        </pc:spChg>
        <pc:picChg chg="add del mod">
          <ac:chgData name="James Tooles" userId="831746c4-f1a4-4e78-99f9-c748f9babc85" providerId="ADAL" clId="{7D9A269A-D545-4CBC-9155-B24BE679240E}" dt="2024-11-19T17:52:26.211" v="6128" actId="478"/>
          <ac:picMkLst>
            <pc:docMk/>
            <pc:sldMk cId="112799090" sldId="2147482126"/>
            <ac:picMk id="5" creationId="{ABB7CF15-1B5F-7930-E8BB-ED10113D39E8}"/>
          </ac:picMkLst>
        </pc:picChg>
        <pc:picChg chg="del">
          <ac:chgData name="James Tooles" userId="831746c4-f1a4-4e78-99f9-c748f9babc85" providerId="ADAL" clId="{7D9A269A-D545-4CBC-9155-B24BE679240E}" dt="2024-11-19T17:48:54.830" v="6066" actId="478"/>
          <ac:picMkLst>
            <pc:docMk/>
            <pc:sldMk cId="112799090" sldId="2147482126"/>
            <ac:picMk id="8" creationId="{3D655193-3EB3-4455-BBF0-62A9C7C3A243}"/>
          </ac:picMkLst>
        </pc:picChg>
        <pc:picChg chg="add mod">
          <ac:chgData name="James Tooles" userId="831746c4-f1a4-4e78-99f9-c748f9babc85" providerId="ADAL" clId="{7D9A269A-D545-4CBC-9155-B24BE679240E}" dt="2024-11-19T17:52:41.812" v="6131"/>
          <ac:picMkLst>
            <pc:docMk/>
            <pc:sldMk cId="112799090" sldId="2147482126"/>
            <ac:picMk id="11" creationId="{02878802-1217-0501-74E3-AC8BD0B819D8}"/>
          </ac:picMkLst>
        </pc:picChg>
      </pc:sldChg>
      <pc:sldChg chg="modSp mod">
        <pc:chgData name="James Tooles" userId="831746c4-f1a4-4e78-99f9-c748f9babc85" providerId="ADAL" clId="{7D9A269A-D545-4CBC-9155-B24BE679240E}" dt="2024-11-04T18:50:20.530" v="1886" actId="20577"/>
        <pc:sldMkLst>
          <pc:docMk/>
          <pc:sldMk cId="3114190621" sldId="2147482127"/>
        </pc:sldMkLst>
        <pc:graphicFrameChg chg="mod modGraphic">
          <ac:chgData name="James Tooles" userId="831746c4-f1a4-4e78-99f9-c748f9babc85" providerId="ADAL" clId="{7D9A269A-D545-4CBC-9155-B24BE679240E}" dt="2024-11-04T18:50:20.530" v="1886" actId="20577"/>
          <ac:graphicFrameMkLst>
            <pc:docMk/>
            <pc:sldMk cId="3114190621" sldId="2147482127"/>
            <ac:graphicFrameMk id="5" creationId="{ACA3C1F8-524B-283B-08B2-1F709335FFF8}"/>
          </ac:graphicFrameMkLst>
        </pc:graphicFrameChg>
      </pc:sldChg>
      <pc:sldChg chg="add del setBg">
        <pc:chgData name="James Tooles" userId="831746c4-f1a4-4e78-99f9-c748f9babc85" providerId="ADAL" clId="{7D9A269A-D545-4CBC-9155-B24BE679240E}" dt="2024-11-04T17:57:39.228" v="1015"/>
        <pc:sldMkLst>
          <pc:docMk/>
          <pc:sldMk cId="61254811" sldId="2147482128"/>
        </pc:sldMkLst>
      </pc:sldChg>
      <pc:sldChg chg="addSp delSp modSp mod">
        <pc:chgData name="James Tooles" userId="831746c4-f1a4-4e78-99f9-c748f9babc85" providerId="ADAL" clId="{7D9A269A-D545-4CBC-9155-B24BE679240E}" dt="2024-11-13T20:11:29.694" v="4996" actId="20577"/>
        <pc:sldMkLst>
          <pc:docMk/>
          <pc:sldMk cId="3543528068" sldId="2147482128"/>
        </pc:sldMkLst>
        <pc:spChg chg="add mod">
          <ac:chgData name="James Tooles" userId="831746c4-f1a4-4e78-99f9-c748f9babc85" providerId="ADAL" clId="{7D9A269A-D545-4CBC-9155-B24BE679240E}" dt="2024-11-04T18:21:47.661" v="1187" actId="207"/>
          <ac:spMkLst>
            <pc:docMk/>
            <pc:sldMk cId="3543528068" sldId="2147482128"/>
            <ac:spMk id="26" creationId="{6F558477-01FE-B550-48EE-64A0A3A9D38D}"/>
          </ac:spMkLst>
        </pc:spChg>
        <pc:spChg chg="add mod">
          <ac:chgData name="James Tooles" userId="831746c4-f1a4-4e78-99f9-c748f9babc85" providerId="ADAL" clId="{7D9A269A-D545-4CBC-9155-B24BE679240E}" dt="2024-11-04T18:35:12.483" v="1538" actId="20577"/>
          <ac:spMkLst>
            <pc:docMk/>
            <pc:sldMk cId="3543528068" sldId="2147482128"/>
            <ac:spMk id="27" creationId="{4B44BB45-178E-26EA-B53B-7BDFE61FB42E}"/>
          </ac:spMkLst>
        </pc:spChg>
        <pc:spChg chg="add mod">
          <ac:chgData name="James Tooles" userId="831746c4-f1a4-4e78-99f9-c748f9babc85" providerId="ADAL" clId="{7D9A269A-D545-4CBC-9155-B24BE679240E}" dt="2024-11-13T20:11:29.694" v="4996" actId="20577"/>
          <ac:spMkLst>
            <pc:docMk/>
            <pc:sldMk cId="3543528068" sldId="2147482128"/>
            <ac:spMk id="28" creationId="{6561AF4F-ABE5-F53C-8CA6-1DCB9D2F9F00}"/>
          </ac:spMkLst>
        </pc:spChg>
        <pc:spChg chg="add mod">
          <ac:chgData name="James Tooles" userId="831746c4-f1a4-4e78-99f9-c748f9babc85" providerId="ADAL" clId="{7D9A269A-D545-4CBC-9155-B24BE679240E}" dt="2024-11-10T22:43:49.150" v="4601" actId="1037"/>
          <ac:spMkLst>
            <pc:docMk/>
            <pc:sldMk cId="3543528068" sldId="2147482128"/>
            <ac:spMk id="29" creationId="{612774B2-39A6-23F1-FC39-936FAC4900D6}"/>
          </ac:spMkLst>
        </pc:spChg>
        <pc:spChg chg="add mod">
          <ac:chgData name="James Tooles" userId="831746c4-f1a4-4e78-99f9-c748f9babc85" providerId="ADAL" clId="{7D9A269A-D545-4CBC-9155-B24BE679240E}" dt="2024-11-11T00:01:00.687" v="4687" actId="20577"/>
          <ac:spMkLst>
            <pc:docMk/>
            <pc:sldMk cId="3543528068" sldId="2147482128"/>
            <ac:spMk id="30" creationId="{04A54B2A-1404-F0BF-3ECB-3591D7DE84E6}"/>
          </ac:spMkLst>
        </pc:spChg>
        <pc:picChg chg="add mod">
          <ac:chgData name="James Tooles" userId="831746c4-f1a4-4e78-99f9-c748f9babc85" providerId="ADAL" clId="{7D9A269A-D545-4CBC-9155-B24BE679240E}" dt="2024-11-04T18:02:26.742" v="1050"/>
          <ac:picMkLst>
            <pc:docMk/>
            <pc:sldMk cId="3543528068" sldId="2147482128"/>
            <ac:picMk id="11" creationId="{097FAB5A-C660-6832-4C91-6165E2BCEF06}"/>
          </ac:picMkLst>
        </pc:picChg>
      </pc:sldChg>
      <pc:sldChg chg="add del setBg">
        <pc:chgData name="James Tooles" userId="831746c4-f1a4-4e78-99f9-c748f9babc85" providerId="ADAL" clId="{7D9A269A-D545-4CBC-9155-B24BE679240E}" dt="2024-11-04T18:02:51.056" v="1053"/>
        <pc:sldMkLst>
          <pc:docMk/>
          <pc:sldMk cId="34427909" sldId="2147482129"/>
        </pc:sldMkLst>
      </pc:sldChg>
      <pc:sldChg chg="del">
        <pc:chgData name="James Tooles" userId="831746c4-f1a4-4e78-99f9-c748f9babc85" providerId="ADAL" clId="{7D9A269A-D545-4CBC-9155-B24BE679240E}" dt="2024-11-04T18:48:19.714" v="1706" actId="47"/>
        <pc:sldMkLst>
          <pc:docMk/>
          <pc:sldMk cId="3081785921" sldId="2147482129"/>
        </pc:sldMkLst>
      </pc:sldChg>
      <pc:sldChg chg="del">
        <pc:chgData name="James Tooles" userId="831746c4-f1a4-4e78-99f9-c748f9babc85" providerId="ADAL" clId="{7D9A269A-D545-4CBC-9155-B24BE679240E}" dt="2024-11-04T18:51:55.603" v="1979" actId="47"/>
        <pc:sldMkLst>
          <pc:docMk/>
          <pc:sldMk cId="323077013" sldId="2147482130"/>
        </pc:sldMkLst>
      </pc:sldChg>
      <pc:sldChg chg="add del setBg">
        <pc:chgData name="James Tooles" userId="831746c4-f1a4-4e78-99f9-c748f9babc85" providerId="ADAL" clId="{7D9A269A-D545-4CBC-9155-B24BE679240E}" dt="2024-11-04T18:02:58.667" v="1055"/>
        <pc:sldMkLst>
          <pc:docMk/>
          <pc:sldMk cId="414797561" sldId="2147482130"/>
        </pc:sldMkLst>
      </pc:sldChg>
      <pc:sldChg chg="del">
        <pc:chgData name="James Tooles" userId="831746c4-f1a4-4e78-99f9-c748f9babc85" providerId="ADAL" clId="{7D9A269A-D545-4CBC-9155-B24BE679240E}" dt="2024-11-04T18:58:12.336" v="2292" actId="47"/>
        <pc:sldMkLst>
          <pc:docMk/>
          <pc:sldMk cId="3872226818" sldId="2147482131"/>
        </pc:sldMkLst>
      </pc:sldChg>
      <pc:sldChg chg="addSp modSp del mod">
        <pc:chgData name="James Tooles" userId="831746c4-f1a4-4e78-99f9-c748f9babc85" providerId="ADAL" clId="{7D9A269A-D545-4CBC-9155-B24BE679240E}" dt="2024-11-13T20:05:40.898" v="4699" actId="47"/>
        <pc:sldMkLst>
          <pc:docMk/>
          <pc:sldMk cId="1493452853" sldId="2147482132"/>
        </pc:sldMkLst>
      </pc:sldChg>
      <pc:sldChg chg="add del setBg">
        <pc:chgData name="James Tooles" userId="831746c4-f1a4-4e78-99f9-c748f9babc85" providerId="ADAL" clId="{7D9A269A-D545-4CBC-9155-B24BE679240E}" dt="2024-11-04T18:19:41.041" v="1163"/>
        <pc:sldMkLst>
          <pc:docMk/>
          <pc:sldMk cId="3854214888" sldId="2147482132"/>
        </pc:sldMkLst>
      </pc:sldChg>
      <pc:sldChg chg="addSp delSp modSp del mod">
        <pc:chgData name="James Tooles" userId="831746c4-f1a4-4e78-99f9-c748f9babc85" providerId="ADAL" clId="{7D9A269A-D545-4CBC-9155-B24BE679240E}" dt="2024-11-04T18:22:58.139" v="1227" actId="47"/>
        <pc:sldMkLst>
          <pc:docMk/>
          <pc:sldMk cId="659594765" sldId="2147482133"/>
        </pc:sldMkLst>
      </pc:sldChg>
      <pc:sldChg chg="addSp delSp modSp add del mod setBg">
        <pc:chgData name="James Tooles" userId="831746c4-f1a4-4e78-99f9-c748f9babc85" providerId="ADAL" clId="{7D9A269A-D545-4CBC-9155-B24BE679240E}" dt="2024-11-04T21:52:44.484" v="4237"/>
        <pc:sldMkLst>
          <pc:docMk/>
          <pc:sldMk cId="2434812250" sldId="2147482133"/>
        </pc:sldMkLst>
        <pc:spChg chg="mod">
          <ac:chgData name="James Tooles" userId="831746c4-f1a4-4e78-99f9-c748f9babc85" providerId="ADAL" clId="{7D9A269A-D545-4CBC-9155-B24BE679240E}" dt="2024-11-04T21:52:40.862" v="4236" actId="20577"/>
          <ac:spMkLst>
            <pc:docMk/>
            <pc:sldMk cId="2434812250" sldId="2147482133"/>
            <ac:spMk id="2" creationId="{F480C74C-62C5-8D87-EA95-37A440D935C7}"/>
          </ac:spMkLst>
        </pc:spChg>
        <pc:spChg chg="add del">
          <ac:chgData name="James Tooles" userId="831746c4-f1a4-4e78-99f9-c748f9babc85" providerId="ADAL" clId="{7D9A269A-D545-4CBC-9155-B24BE679240E}" dt="2024-11-04T20:43:30.681" v="2318" actId="21"/>
          <ac:spMkLst>
            <pc:docMk/>
            <pc:sldMk cId="2434812250" sldId="2147482133"/>
            <ac:spMk id="3" creationId="{C354502C-2B1D-5A86-7AE3-385B40A02E3B}"/>
          </ac:spMkLst>
        </pc:spChg>
        <pc:spChg chg="add mod ord">
          <ac:chgData name="James Tooles" userId="831746c4-f1a4-4e78-99f9-c748f9babc85" providerId="ADAL" clId="{7D9A269A-D545-4CBC-9155-B24BE679240E}" dt="2024-11-04T20:44:55.553" v="2330" actId="167"/>
          <ac:spMkLst>
            <pc:docMk/>
            <pc:sldMk cId="2434812250" sldId="2147482133"/>
            <ac:spMk id="8" creationId="{AE21AC5E-EE70-F1F2-FEE6-54C1057E73F6}"/>
          </ac:spMkLst>
        </pc:spChg>
        <pc:spChg chg="add del">
          <ac:chgData name="James Tooles" userId="831746c4-f1a4-4e78-99f9-c748f9babc85" providerId="ADAL" clId="{7D9A269A-D545-4CBC-9155-B24BE679240E}" dt="2024-11-04T20:43:30.681" v="2318" actId="21"/>
          <ac:spMkLst>
            <pc:docMk/>
            <pc:sldMk cId="2434812250" sldId="2147482133"/>
            <ac:spMk id="46" creationId="{9EFEBF0F-8A35-C973-FB4E-F9E79A0948C2}"/>
          </ac:spMkLst>
        </pc:spChg>
        <pc:spChg chg="add del">
          <ac:chgData name="James Tooles" userId="831746c4-f1a4-4e78-99f9-c748f9babc85" providerId="ADAL" clId="{7D9A269A-D545-4CBC-9155-B24BE679240E}" dt="2024-11-04T20:43:30.681" v="2318" actId="21"/>
          <ac:spMkLst>
            <pc:docMk/>
            <pc:sldMk cId="2434812250" sldId="2147482133"/>
            <ac:spMk id="47" creationId="{8DDBC4F3-9777-550B-0812-0FACE64D082D}"/>
          </ac:spMkLst>
        </pc:spChg>
        <pc:spChg chg="add del">
          <ac:chgData name="James Tooles" userId="831746c4-f1a4-4e78-99f9-c748f9babc85" providerId="ADAL" clId="{7D9A269A-D545-4CBC-9155-B24BE679240E}" dt="2024-11-04T20:43:30.681" v="2318" actId="21"/>
          <ac:spMkLst>
            <pc:docMk/>
            <pc:sldMk cId="2434812250" sldId="2147482133"/>
            <ac:spMk id="48" creationId="{39C2ED4F-B771-78A0-47CD-18A9A4CF8A4F}"/>
          </ac:spMkLst>
        </pc:spChg>
        <pc:spChg chg="add del">
          <ac:chgData name="James Tooles" userId="831746c4-f1a4-4e78-99f9-c748f9babc85" providerId="ADAL" clId="{7D9A269A-D545-4CBC-9155-B24BE679240E}" dt="2024-11-04T20:43:30.681" v="2318" actId="21"/>
          <ac:spMkLst>
            <pc:docMk/>
            <pc:sldMk cId="2434812250" sldId="2147482133"/>
            <ac:spMk id="53" creationId="{673E7615-3F40-F63E-EF04-CE3289283B39}"/>
          </ac:spMkLst>
        </pc:spChg>
        <pc:spChg chg="add del">
          <ac:chgData name="James Tooles" userId="831746c4-f1a4-4e78-99f9-c748f9babc85" providerId="ADAL" clId="{7D9A269A-D545-4CBC-9155-B24BE679240E}" dt="2024-11-04T20:43:30.681" v="2318" actId="21"/>
          <ac:spMkLst>
            <pc:docMk/>
            <pc:sldMk cId="2434812250" sldId="2147482133"/>
            <ac:spMk id="69" creationId="{E9EDFD52-B30B-C211-380B-96E57DE9B61E}"/>
          </ac:spMkLst>
        </pc:spChg>
        <pc:spChg chg="add del">
          <ac:chgData name="James Tooles" userId="831746c4-f1a4-4e78-99f9-c748f9babc85" providerId="ADAL" clId="{7D9A269A-D545-4CBC-9155-B24BE679240E}" dt="2024-11-04T20:43:30.681" v="2318" actId="21"/>
          <ac:spMkLst>
            <pc:docMk/>
            <pc:sldMk cId="2434812250" sldId="2147482133"/>
            <ac:spMk id="70" creationId="{27D3F5D9-E099-2572-B226-D828CBA2A31F}"/>
          </ac:spMkLst>
        </pc:spChg>
        <pc:spChg chg="add del">
          <ac:chgData name="James Tooles" userId="831746c4-f1a4-4e78-99f9-c748f9babc85" providerId="ADAL" clId="{7D9A269A-D545-4CBC-9155-B24BE679240E}" dt="2024-11-04T20:43:30.681" v="2318" actId="21"/>
          <ac:spMkLst>
            <pc:docMk/>
            <pc:sldMk cId="2434812250" sldId="2147482133"/>
            <ac:spMk id="71" creationId="{81ABDB1F-DDBC-E462-B7AB-246A5BD6B46D}"/>
          </ac:spMkLst>
        </pc:spChg>
        <pc:spChg chg="add del">
          <ac:chgData name="James Tooles" userId="831746c4-f1a4-4e78-99f9-c748f9babc85" providerId="ADAL" clId="{7D9A269A-D545-4CBC-9155-B24BE679240E}" dt="2024-11-04T20:43:30.681" v="2318" actId="21"/>
          <ac:spMkLst>
            <pc:docMk/>
            <pc:sldMk cId="2434812250" sldId="2147482133"/>
            <ac:spMk id="76" creationId="{A407545F-9763-B3D4-F302-603F7AB40236}"/>
          </ac:spMkLst>
        </pc:spChg>
        <pc:spChg chg="add del">
          <ac:chgData name="James Tooles" userId="831746c4-f1a4-4e78-99f9-c748f9babc85" providerId="ADAL" clId="{7D9A269A-D545-4CBC-9155-B24BE679240E}" dt="2024-11-04T20:43:30.681" v="2318" actId="21"/>
          <ac:spMkLst>
            <pc:docMk/>
            <pc:sldMk cId="2434812250" sldId="2147482133"/>
            <ac:spMk id="88" creationId="{AD9B478D-FAA1-D9DD-7FDD-202DB51DAB5A}"/>
          </ac:spMkLst>
        </pc:spChg>
        <pc:spChg chg="add del">
          <ac:chgData name="James Tooles" userId="831746c4-f1a4-4e78-99f9-c748f9babc85" providerId="ADAL" clId="{7D9A269A-D545-4CBC-9155-B24BE679240E}" dt="2024-11-04T20:43:30.681" v="2318" actId="21"/>
          <ac:spMkLst>
            <pc:docMk/>
            <pc:sldMk cId="2434812250" sldId="2147482133"/>
            <ac:spMk id="115" creationId="{C074FB6F-11C7-8D4E-EF11-B07CE23EAAE7}"/>
          </ac:spMkLst>
        </pc:spChg>
        <pc:spChg chg="add del">
          <ac:chgData name="James Tooles" userId="831746c4-f1a4-4e78-99f9-c748f9babc85" providerId="ADAL" clId="{7D9A269A-D545-4CBC-9155-B24BE679240E}" dt="2024-11-04T20:43:30.681" v="2318" actId="21"/>
          <ac:spMkLst>
            <pc:docMk/>
            <pc:sldMk cId="2434812250" sldId="2147482133"/>
            <ac:spMk id="116" creationId="{5D7AF120-B897-5C27-29EA-492FFDF65AB3}"/>
          </ac:spMkLst>
        </pc:spChg>
        <pc:grpChg chg="add del">
          <ac:chgData name="James Tooles" userId="831746c4-f1a4-4e78-99f9-c748f9babc85" providerId="ADAL" clId="{7D9A269A-D545-4CBC-9155-B24BE679240E}" dt="2024-11-04T20:43:30.681" v="2318" actId="21"/>
          <ac:grpSpMkLst>
            <pc:docMk/>
            <pc:sldMk cId="2434812250" sldId="2147482133"/>
            <ac:grpSpMk id="6" creationId="{46349C6E-520C-4A50-82E8-74C212C4E2B5}"/>
          </ac:grpSpMkLst>
        </pc:grpChg>
        <pc:grpChg chg="add del">
          <ac:chgData name="James Tooles" userId="831746c4-f1a4-4e78-99f9-c748f9babc85" providerId="ADAL" clId="{7D9A269A-D545-4CBC-9155-B24BE679240E}" dt="2024-11-04T20:43:30.681" v="2318" actId="21"/>
          <ac:grpSpMkLst>
            <pc:docMk/>
            <pc:sldMk cId="2434812250" sldId="2147482133"/>
            <ac:grpSpMk id="50" creationId="{6128A9DF-861E-09FB-6EBF-FA2B808BFCC8}"/>
          </ac:grpSpMkLst>
        </pc:grpChg>
        <pc:grpChg chg="add del">
          <ac:chgData name="James Tooles" userId="831746c4-f1a4-4e78-99f9-c748f9babc85" providerId="ADAL" clId="{7D9A269A-D545-4CBC-9155-B24BE679240E}" dt="2024-11-04T20:43:30.681" v="2318" actId="21"/>
          <ac:grpSpMkLst>
            <pc:docMk/>
            <pc:sldMk cId="2434812250" sldId="2147482133"/>
            <ac:grpSpMk id="73" creationId="{41F81976-D4D5-DDAE-7C8D-EC4B86E4C097}"/>
          </ac:grpSpMkLst>
        </pc:grpChg>
        <pc:grpChg chg="add del">
          <ac:chgData name="James Tooles" userId="831746c4-f1a4-4e78-99f9-c748f9babc85" providerId="ADAL" clId="{7D9A269A-D545-4CBC-9155-B24BE679240E}" dt="2024-11-04T20:43:30.681" v="2318" actId="21"/>
          <ac:grpSpMkLst>
            <pc:docMk/>
            <pc:sldMk cId="2434812250" sldId="2147482133"/>
            <ac:grpSpMk id="77" creationId="{9F753382-B0B8-FE24-EB64-3F94490049BB}"/>
          </ac:grpSpMkLst>
        </pc:grpChg>
        <pc:grpChg chg="add del">
          <ac:chgData name="James Tooles" userId="831746c4-f1a4-4e78-99f9-c748f9babc85" providerId="ADAL" clId="{7D9A269A-D545-4CBC-9155-B24BE679240E}" dt="2024-11-04T20:43:30.681" v="2318" actId="21"/>
          <ac:grpSpMkLst>
            <pc:docMk/>
            <pc:sldMk cId="2434812250" sldId="2147482133"/>
            <ac:grpSpMk id="83" creationId="{03EB5E34-46CC-3F2E-3F3C-345A3E74ACBA}"/>
          </ac:grpSpMkLst>
        </pc:grpChg>
        <pc:grpChg chg="add del">
          <ac:chgData name="James Tooles" userId="831746c4-f1a4-4e78-99f9-c748f9babc85" providerId="ADAL" clId="{7D9A269A-D545-4CBC-9155-B24BE679240E}" dt="2024-11-04T20:43:30.681" v="2318" actId="21"/>
          <ac:grpSpMkLst>
            <pc:docMk/>
            <pc:sldMk cId="2434812250" sldId="2147482133"/>
            <ac:grpSpMk id="100" creationId="{F93994F5-0C43-34EF-874E-42C908B667C4}"/>
          </ac:grpSpMkLst>
        </pc:grpChg>
        <pc:picChg chg="add del">
          <ac:chgData name="James Tooles" userId="831746c4-f1a4-4e78-99f9-c748f9babc85" providerId="ADAL" clId="{7D9A269A-D545-4CBC-9155-B24BE679240E}" dt="2024-11-04T20:43:30.681" v="2318" actId="21"/>
          <ac:picMkLst>
            <pc:docMk/>
            <pc:sldMk cId="2434812250" sldId="2147482133"/>
            <ac:picMk id="7" creationId="{A5B5BCB1-FDCF-8F54-DAB6-64BFDC98A5BB}"/>
          </ac:picMkLst>
        </pc:picChg>
        <pc:picChg chg="add mod">
          <ac:chgData name="James Tooles" userId="831746c4-f1a4-4e78-99f9-c748f9babc85" providerId="ADAL" clId="{7D9A269A-D545-4CBC-9155-B24BE679240E}" dt="2024-11-04T21:52:44.484" v="4237"/>
          <ac:picMkLst>
            <pc:docMk/>
            <pc:sldMk cId="2434812250" sldId="2147482133"/>
            <ac:picMk id="11" creationId="{E3ED9E77-23AE-0C88-879C-E694FAC218CC}"/>
          </ac:picMkLst>
        </pc:picChg>
        <pc:picChg chg="add del">
          <ac:chgData name="James Tooles" userId="831746c4-f1a4-4e78-99f9-c748f9babc85" providerId="ADAL" clId="{7D9A269A-D545-4CBC-9155-B24BE679240E}" dt="2024-11-04T20:43:30.681" v="2318" actId="21"/>
          <ac:picMkLst>
            <pc:docMk/>
            <pc:sldMk cId="2434812250" sldId="2147482133"/>
            <ac:picMk id="72" creationId="{1F990095-2EDD-3A46-9720-1E17EF3F3A1A}"/>
          </ac:picMkLst>
        </pc:picChg>
        <pc:picChg chg="add del">
          <ac:chgData name="James Tooles" userId="831746c4-f1a4-4e78-99f9-c748f9babc85" providerId="ADAL" clId="{7D9A269A-D545-4CBC-9155-B24BE679240E}" dt="2024-11-04T20:43:30.681" v="2318" actId="21"/>
          <ac:picMkLst>
            <pc:docMk/>
            <pc:sldMk cId="2434812250" sldId="2147482133"/>
            <ac:picMk id="126" creationId="{F2254518-298C-EEF3-D240-8DD14967023C}"/>
          </ac:picMkLst>
        </pc:picChg>
        <pc:picChg chg="add del">
          <ac:chgData name="James Tooles" userId="831746c4-f1a4-4e78-99f9-c748f9babc85" providerId="ADAL" clId="{7D9A269A-D545-4CBC-9155-B24BE679240E}" dt="2024-11-04T20:43:30.681" v="2318" actId="21"/>
          <ac:picMkLst>
            <pc:docMk/>
            <pc:sldMk cId="2434812250" sldId="2147482133"/>
            <ac:picMk id="127" creationId="{62FE76AB-815B-3EC1-54BE-868834103903}"/>
          </ac:picMkLst>
        </pc:picChg>
        <pc:cxnChg chg="add del">
          <ac:chgData name="James Tooles" userId="831746c4-f1a4-4e78-99f9-c748f9babc85" providerId="ADAL" clId="{7D9A269A-D545-4CBC-9155-B24BE679240E}" dt="2024-11-04T20:43:30.681" v="2318" actId="21"/>
          <ac:cxnSpMkLst>
            <pc:docMk/>
            <pc:sldMk cId="2434812250" sldId="2147482133"/>
            <ac:cxnSpMk id="49" creationId="{150C57DB-3D57-FF6D-F3CC-0564C86A5237}"/>
          </ac:cxnSpMkLst>
        </pc:cxnChg>
        <pc:cxnChg chg="add del">
          <ac:chgData name="James Tooles" userId="831746c4-f1a4-4e78-99f9-c748f9babc85" providerId="ADAL" clId="{7D9A269A-D545-4CBC-9155-B24BE679240E}" dt="2024-11-04T20:43:30.681" v="2318" actId="21"/>
          <ac:cxnSpMkLst>
            <pc:docMk/>
            <pc:sldMk cId="2434812250" sldId="2147482133"/>
            <ac:cxnSpMk id="56" creationId="{297A0EBA-5EA4-036F-E9AA-B7EBCBBF150D}"/>
          </ac:cxnSpMkLst>
        </pc:cxnChg>
        <pc:cxnChg chg="add del">
          <ac:chgData name="James Tooles" userId="831746c4-f1a4-4e78-99f9-c748f9babc85" providerId="ADAL" clId="{7D9A269A-D545-4CBC-9155-B24BE679240E}" dt="2024-11-04T20:43:30.681" v="2318" actId="21"/>
          <ac:cxnSpMkLst>
            <pc:docMk/>
            <pc:sldMk cId="2434812250" sldId="2147482133"/>
            <ac:cxnSpMk id="59" creationId="{9E5581D1-59D5-09FB-E4B0-05FF518F934D}"/>
          </ac:cxnSpMkLst>
        </pc:cxnChg>
        <pc:cxnChg chg="add del">
          <ac:chgData name="James Tooles" userId="831746c4-f1a4-4e78-99f9-c748f9babc85" providerId="ADAL" clId="{7D9A269A-D545-4CBC-9155-B24BE679240E}" dt="2024-11-04T20:43:30.681" v="2318" actId="21"/>
          <ac:cxnSpMkLst>
            <pc:docMk/>
            <pc:sldMk cId="2434812250" sldId="2147482133"/>
            <ac:cxnSpMk id="62" creationId="{8A6E4270-F557-2C55-0181-F8376A661BB5}"/>
          </ac:cxnSpMkLst>
        </pc:cxnChg>
        <pc:cxnChg chg="add del">
          <ac:chgData name="James Tooles" userId="831746c4-f1a4-4e78-99f9-c748f9babc85" providerId="ADAL" clId="{7D9A269A-D545-4CBC-9155-B24BE679240E}" dt="2024-11-04T20:43:30.681" v="2318" actId="21"/>
          <ac:cxnSpMkLst>
            <pc:docMk/>
            <pc:sldMk cId="2434812250" sldId="2147482133"/>
            <ac:cxnSpMk id="67" creationId="{55AA1C83-41FE-1F65-556E-0466DA4F9393}"/>
          </ac:cxnSpMkLst>
        </pc:cxnChg>
      </pc:sldChg>
      <pc:sldChg chg="add del setBg">
        <pc:chgData name="James Tooles" userId="831746c4-f1a4-4e78-99f9-c748f9babc85" providerId="ADAL" clId="{7D9A269A-D545-4CBC-9155-B24BE679240E}" dt="2024-11-04T18:22:08.289" v="1189"/>
        <pc:sldMkLst>
          <pc:docMk/>
          <pc:sldMk cId="2596184212" sldId="2147482133"/>
        </pc:sldMkLst>
      </pc:sldChg>
      <pc:sldChg chg="modSp del mod ord setBg">
        <pc:chgData name="James Tooles" userId="831746c4-f1a4-4e78-99f9-c748f9babc85" providerId="ADAL" clId="{7D9A269A-D545-4CBC-9155-B24BE679240E}" dt="2024-11-04T18:40:54.734" v="1686" actId="47"/>
        <pc:sldMkLst>
          <pc:docMk/>
          <pc:sldMk cId="1999529578" sldId="2147482388"/>
        </pc:sldMkLst>
      </pc:sldChg>
      <pc:sldChg chg="delSp modSp mod">
        <pc:chgData name="James Tooles" userId="831746c4-f1a4-4e78-99f9-c748f9babc85" providerId="ADAL" clId="{7D9A269A-D545-4CBC-9155-B24BE679240E}" dt="2024-11-19T17:47:17.988" v="5994" actId="207"/>
        <pc:sldMkLst>
          <pc:docMk/>
          <pc:sldMk cId="7042480" sldId="2147482389"/>
        </pc:sldMkLst>
        <pc:spChg chg="mod">
          <ac:chgData name="James Tooles" userId="831746c4-f1a4-4e78-99f9-c748f9babc85" providerId="ADAL" clId="{7D9A269A-D545-4CBC-9155-B24BE679240E}" dt="2024-11-19T17:47:17.988" v="5994" actId="207"/>
          <ac:spMkLst>
            <pc:docMk/>
            <pc:sldMk cId="7042480" sldId="2147482389"/>
            <ac:spMk id="1216" creationId="{994880A3-230F-81A9-CB77-0990685F8C23}"/>
          </ac:spMkLst>
        </pc:spChg>
      </pc:sldChg>
      <pc:sldChg chg="addSp delSp modSp mod">
        <pc:chgData name="James Tooles" userId="831746c4-f1a4-4e78-99f9-c748f9babc85" providerId="ADAL" clId="{7D9A269A-D545-4CBC-9155-B24BE679240E}" dt="2024-11-04T22:56:56.628" v="4259" actId="20577"/>
        <pc:sldMkLst>
          <pc:docMk/>
          <pc:sldMk cId="3160416778" sldId="2147482390"/>
        </pc:sldMkLst>
        <pc:spChg chg="mod">
          <ac:chgData name="James Tooles" userId="831746c4-f1a4-4e78-99f9-c748f9babc85" providerId="ADAL" clId="{7D9A269A-D545-4CBC-9155-B24BE679240E}" dt="2024-11-04T22:56:56.628" v="4259" actId="20577"/>
          <ac:spMkLst>
            <pc:docMk/>
            <pc:sldMk cId="3160416778" sldId="2147482390"/>
            <ac:spMk id="2" creationId="{A1DA7224-9B95-B4D0-B146-456540411282}"/>
          </ac:spMkLst>
        </pc:spChg>
        <pc:spChg chg="add mod">
          <ac:chgData name="James Tooles" userId="831746c4-f1a4-4e78-99f9-c748f9babc85" providerId="ADAL" clId="{7D9A269A-D545-4CBC-9155-B24BE679240E}" dt="2024-11-04T20:47:46.491" v="2409"/>
          <ac:spMkLst>
            <pc:docMk/>
            <pc:sldMk cId="3160416778" sldId="2147482390"/>
            <ac:spMk id="5" creationId="{9E5C0280-ACF8-DE64-CB44-71C2E980A6E0}"/>
          </ac:spMkLst>
        </pc:spChg>
        <pc:spChg chg="add mod">
          <ac:chgData name="James Tooles" userId="831746c4-f1a4-4e78-99f9-c748f9babc85" providerId="ADAL" clId="{7D9A269A-D545-4CBC-9155-B24BE679240E}" dt="2024-11-04T20:47:57.239" v="2412"/>
          <ac:spMkLst>
            <pc:docMk/>
            <pc:sldMk cId="3160416778" sldId="2147482390"/>
            <ac:spMk id="6" creationId="{B8D2786B-E83C-1DD3-2BE3-980D3DAC6F8A}"/>
          </ac:spMkLst>
        </pc:spChg>
        <pc:spChg chg="mod">
          <ac:chgData name="James Tooles" userId="831746c4-f1a4-4e78-99f9-c748f9babc85" providerId="ADAL" clId="{7D9A269A-D545-4CBC-9155-B24BE679240E}" dt="2024-11-04T20:47:56.128" v="2411" actId="108"/>
          <ac:spMkLst>
            <pc:docMk/>
            <pc:sldMk cId="3160416778" sldId="2147482390"/>
            <ac:spMk id="16" creationId="{F43591FB-6901-4F48-F17A-B433F7A1B4C3}"/>
          </ac:spMkLst>
        </pc:spChg>
        <pc:spChg chg="mod">
          <ac:chgData name="James Tooles" userId="831746c4-f1a4-4e78-99f9-c748f9babc85" providerId="ADAL" clId="{7D9A269A-D545-4CBC-9155-B24BE679240E}" dt="2024-11-04T20:47:28.565" v="2406" actId="108"/>
          <ac:spMkLst>
            <pc:docMk/>
            <pc:sldMk cId="3160416778" sldId="2147482390"/>
            <ac:spMk id="17" creationId="{9C1B44FF-FA10-8285-00E7-DCC5856823B3}"/>
          </ac:spMkLst>
        </pc:spChg>
        <pc:spChg chg="mod">
          <ac:chgData name="James Tooles" userId="831746c4-f1a4-4e78-99f9-c748f9babc85" providerId="ADAL" clId="{7D9A269A-D545-4CBC-9155-B24BE679240E}" dt="2024-11-04T20:47:45.178" v="2408" actId="108"/>
          <ac:spMkLst>
            <pc:docMk/>
            <pc:sldMk cId="3160416778" sldId="2147482390"/>
            <ac:spMk id="18" creationId="{24D50990-D36B-24E0-10B1-02DBC744BE31}"/>
          </ac:spMkLst>
        </pc:spChg>
      </pc:sldChg>
      <pc:sldChg chg="add del setBg">
        <pc:chgData name="James Tooles" userId="831746c4-f1a4-4e78-99f9-c748f9babc85" providerId="ADAL" clId="{7D9A269A-D545-4CBC-9155-B24BE679240E}" dt="2024-11-04T18:39:52.824" v="1673"/>
        <pc:sldMkLst>
          <pc:docMk/>
          <pc:sldMk cId="4266216269" sldId="2147482390"/>
        </pc:sldMkLst>
      </pc:sldChg>
      <pc:sldChg chg="add del setBg">
        <pc:chgData name="James Tooles" userId="831746c4-f1a4-4e78-99f9-c748f9babc85" providerId="ADAL" clId="{7D9A269A-D545-4CBC-9155-B24BE679240E}" dt="2024-11-04T18:48:13.901" v="1705"/>
        <pc:sldMkLst>
          <pc:docMk/>
          <pc:sldMk cId="173137086" sldId="2147482391"/>
        </pc:sldMkLst>
      </pc:sldChg>
      <pc:sldChg chg="addSp modSp mod">
        <pc:chgData name="James Tooles" userId="831746c4-f1a4-4e78-99f9-c748f9babc85" providerId="ADAL" clId="{7D9A269A-D545-4CBC-9155-B24BE679240E}" dt="2024-11-20T15:50:42.334" v="6188" actId="207"/>
        <pc:sldMkLst>
          <pc:docMk/>
          <pc:sldMk cId="1372010162" sldId="2147482391"/>
        </pc:sldMkLst>
        <pc:spChg chg="add mod">
          <ac:chgData name="James Tooles" userId="831746c4-f1a4-4e78-99f9-c748f9babc85" providerId="ADAL" clId="{7D9A269A-D545-4CBC-9155-B24BE679240E}" dt="2024-11-20T15:50:42.334" v="6188" actId="207"/>
          <ac:spMkLst>
            <pc:docMk/>
            <pc:sldMk cId="1372010162" sldId="2147482391"/>
            <ac:spMk id="3" creationId="{FD22759B-B84D-7AF6-EA07-D4F6072A73FD}"/>
          </ac:spMkLst>
        </pc:spChg>
        <pc:graphicFrameChg chg="mod modGraphic">
          <ac:chgData name="James Tooles" userId="831746c4-f1a4-4e78-99f9-c748f9babc85" providerId="ADAL" clId="{7D9A269A-D545-4CBC-9155-B24BE679240E}" dt="2024-11-04T18:50:34.249" v="1888" actId="20577"/>
          <ac:graphicFrameMkLst>
            <pc:docMk/>
            <pc:sldMk cId="1372010162" sldId="2147482391"/>
            <ac:graphicFrameMk id="5" creationId="{674A50B1-C8C1-5422-E4EE-82B4CEE29D9D}"/>
          </ac:graphicFrameMkLst>
        </pc:graphicFrameChg>
      </pc:sldChg>
      <pc:sldChg chg="add del setBg">
        <pc:chgData name="James Tooles" userId="831746c4-f1a4-4e78-99f9-c748f9babc85" providerId="ADAL" clId="{7D9A269A-D545-4CBC-9155-B24BE679240E}" dt="2024-11-04T18:50:55.408" v="1890"/>
        <pc:sldMkLst>
          <pc:docMk/>
          <pc:sldMk cId="2942740525" sldId="2147482392"/>
        </pc:sldMkLst>
      </pc:sldChg>
      <pc:sldChg chg="modSp mod">
        <pc:chgData name="James Tooles" userId="831746c4-f1a4-4e78-99f9-c748f9babc85" providerId="ADAL" clId="{7D9A269A-D545-4CBC-9155-B24BE679240E}" dt="2024-11-04T18:51:52.487" v="1978"/>
        <pc:sldMkLst>
          <pc:docMk/>
          <pc:sldMk cId="3067808612" sldId="2147482392"/>
        </pc:sldMkLst>
        <pc:graphicFrameChg chg="mod modGraphic">
          <ac:chgData name="James Tooles" userId="831746c4-f1a4-4e78-99f9-c748f9babc85" providerId="ADAL" clId="{7D9A269A-D545-4CBC-9155-B24BE679240E}" dt="2024-11-04T18:51:52.487" v="1978"/>
          <ac:graphicFrameMkLst>
            <pc:docMk/>
            <pc:sldMk cId="3067808612" sldId="2147482392"/>
            <ac:graphicFrameMk id="5" creationId="{55120DED-9CB4-82C5-CF2A-C0F0F5CE44E7}"/>
          </ac:graphicFrameMkLst>
        </pc:graphicFrameChg>
      </pc:sldChg>
      <pc:sldChg chg="modSp mod">
        <pc:chgData name="James Tooles" userId="831746c4-f1a4-4e78-99f9-c748f9babc85" providerId="ADAL" clId="{7D9A269A-D545-4CBC-9155-B24BE679240E}" dt="2024-11-04T18:54:24.813" v="2062"/>
        <pc:sldMkLst>
          <pc:docMk/>
          <pc:sldMk cId="2244852589" sldId="2147482393"/>
        </pc:sldMkLst>
        <pc:graphicFrameChg chg="mod modGraphic">
          <ac:chgData name="James Tooles" userId="831746c4-f1a4-4e78-99f9-c748f9babc85" providerId="ADAL" clId="{7D9A269A-D545-4CBC-9155-B24BE679240E}" dt="2024-11-04T18:54:24.813" v="2062"/>
          <ac:graphicFrameMkLst>
            <pc:docMk/>
            <pc:sldMk cId="2244852589" sldId="2147482393"/>
            <ac:graphicFrameMk id="5" creationId="{2D4EDE2B-38E5-D87B-2869-DC2D32C1D44B}"/>
          </ac:graphicFrameMkLst>
        </pc:graphicFrameChg>
      </pc:sldChg>
      <pc:sldChg chg="add del setBg">
        <pc:chgData name="James Tooles" userId="831746c4-f1a4-4e78-99f9-c748f9babc85" providerId="ADAL" clId="{7D9A269A-D545-4CBC-9155-B24BE679240E}" dt="2024-11-04T18:53:38.983" v="1981"/>
        <pc:sldMkLst>
          <pc:docMk/>
          <pc:sldMk cId="2295545983" sldId="2147482393"/>
        </pc:sldMkLst>
      </pc:sldChg>
      <pc:sldChg chg="add del setBg">
        <pc:chgData name="James Tooles" userId="831746c4-f1a4-4e78-99f9-c748f9babc85" providerId="ADAL" clId="{7D9A269A-D545-4CBC-9155-B24BE679240E}" dt="2024-11-04T18:51:01.856" v="1892"/>
        <pc:sldMkLst>
          <pc:docMk/>
          <pc:sldMk cId="4201713951" sldId="2147482393"/>
        </pc:sldMkLst>
      </pc:sldChg>
      <pc:sldChg chg="modSp mod">
        <pc:chgData name="James Tooles" userId="831746c4-f1a4-4e78-99f9-c748f9babc85" providerId="ADAL" clId="{7D9A269A-D545-4CBC-9155-B24BE679240E}" dt="2024-11-13T21:18:10.610" v="5284" actId="20577"/>
        <pc:sldMkLst>
          <pc:docMk/>
          <pc:sldMk cId="2163517895" sldId="2147482394"/>
        </pc:sldMkLst>
        <pc:graphicFrameChg chg="mod modGraphic">
          <ac:chgData name="James Tooles" userId="831746c4-f1a4-4e78-99f9-c748f9babc85" providerId="ADAL" clId="{7D9A269A-D545-4CBC-9155-B24BE679240E}" dt="2024-11-13T21:18:10.610" v="5284" actId="20577"/>
          <ac:graphicFrameMkLst>
            <pc:docMk/>
            <pc:sldMk cId="2163517895" sldId="2147482394"/>
            <ac:graphicFrameMk id="5" creationId="{BF668563-A874-B1B2-06C2-688838625C32}"/>
          </ac:graphicFrameMkLst>
        </pc:graphicFrameChg>
      </pc:sldChg>
      <pc:sldChg chg="add del setBg">
        <pc:chgData name="James Tooles" userId="831746c4-f1a4-4e78-99f9-c748f9babc85" providerId="ADAL" clId="{7D9A269A-D545-4CBC-9155-B24BE679240E}" dt="2024-11-04T18:54:59.356" v="2064"/>
        <pc:sldMkLst>
          <pc:docMk/>
          <pc:sldMk cId="2339021268" sldId="2147482394"/>
        </pc:sldMkLst>
      </pc:sldChg>
      <pc:sldChg chg="add del setBg">
        <pc:chgData name="James Tooles" userId="831746c4-f1a4-4e78-99f9-c748f9babc85" providerId="ADAL" clId="{7D9A269A-D545-4CBC-9155-B24BE679240E}" dt="2024-11-04T18:56:31.828" v="2194"/>
        <pc:sldMkLst>
          <pc:docMk/>
          <pc:sldMk cId="427361334" sldId="2147482395"/>
        </pc:sldMkLst>
      </pc:sldChg>
      <pc:sldChg chg="modSp mod">
        <pc:chgData name="James Tooles" userId="831746c4-f1a4-4e78-99f9-c748f9babc85" providerId="ADAL" clId="{7D9A269A-D545-4CBC-9155-B24BE679240E}" dt="2024-11-13T21:18:26.779" v="5285"/>
        <pc:sldMkLst>
          <pc:docMk/>
          <pc:sldMk cId="2568363998" sldId="2147482395"/>
        </pc:sldMkLst>
        <pc:graphicFrameChg chg="mod modGraphic">
          <ac:chgData name="James Tooles" userId="831746c4-f1a4-4e78-99f9-c748f9babc85" providerId="ADAL" clId="{7D9A269A-D545-4CBC-9155-B24BE679240E}" dt="2024-11-13T21:18:26.779" v="5285"/>
          <ac:graphicFrameMkLst>
            <pc:docMk/>
            <pc:sldMk cId="2568363998" sldId="2147482395"/>
            <ac:graphicFrameMk id="5" creationId="{30453D34-C4E4-54D2-7889-D529633BFBA5}"/>
          </ac:graphicFrameMkLst>
        </pc:graphicFrameChg>
      </pc:sldChg>
      <pc:sldChg chg="addSp delSp modSp mod">
        <pc:chgData name="James Tooles" userId="831746c4-f1a4-4e78-99f9-c748f9babc85" providerId="ADAL" clId="{7D9A269A-D545-4CBC-9155-B24BE679240E}" dt="2024-11-19T17:49:27.216" v="6091"/>
        <pc:sldMkLst>
          <pc:docMk/>
          <pc:sldMk cId="1345270399" sldId="2147482396"/>
        </pc:sldMkLst>
        <pc:spChg chg="mod">
          <ac:chgData name="James Tooles" userId="831746c4-f1a4-4e78-99f9-c748f9babc85" providerId="ADAL" clId="{7D9A269A-D545-4CBC-9155-B24BE679240E}" dt="2024-11-19T17:49:23.374" v="6090" actId="20577"/>
          <ac:spMkLst>
            <pc:docMk/>
            <pc:sldMk cId="1345270399" sldId="2147482396"/>
            <ac:spMk id="10" creationId="{4836EB43-3EE6-0CE7-40F6-679A129A551A}"/>
          </ac:spMkLst>
        </pc:spChg>
        <pc:picChg chg="add mod">
          <ac:chgData name="James Tooles" userId="831746c4-f1a4-4e78-99f9-c748f9babc85" providerId="ADAL" clId="{7D9A269A-D545-4CBC-9155-B24BE679240E}" dt="2024-11-19T17:49:27.216" v="6091"/>
          <ac:picMkLst>
            <pc:docMk/>
            <pc:sldMk cId="1345270399" sldId="2147482396"/>
            <ac:picMk id="2" creationId="{D4CDD84F-C25F-2DA8-0F39-BE86276A882B}"/>
          </ac:picMkLst>
        </pc:picChg>
        <pc:picChg chg="add del mod">
          <ac:chgData name="James Tooles" userId="831746c4-f1a4-4e78-99f9-c748f9babc85" providerId="ADAL" clId="{7D9A269A-D545-4CBC-9155-B24BE679240E}" dt="2024-11-19T17:49:19.087" v="6081" actId="478"/>
          <ac:picMkLst>
            <pc:docMk/>
            <pc:sldMk cId="1345270399" sldId="2147482396"/>
            <ac:picMk id="5" creationId="{AFD3CEC3-8C0F-B76E-09C8-DCA3ECAB103F}"/>
          </ac:picMkLst>
        </pc:picChg>
      </pc:sldChg>
      <pc:sldChg chg="modSp del mod">
        <pc:chgData name="James Tooles" userId="831746c4-f1a4-4e78-99f9-c748f9babc85" providerId="ADAL" clId="{7D9A269A-D545-4CBC-9155-B24BE679240E}" dt="2024-11-04T21:03:48.844" v="2581" actId="47"/>
        <pc:sldMkLst>
          <pc:docMk/>
          <pc:sldMk cId="403735172" sldId="2147482397"/>
        </pc:sldMkLst>
      </pc:sldChg>
      <pc:sldChg chg="modSp mod">
        <pc:chgData name="James Tooles" userId="831746c4-f1a4-4e78-99f9-c748f9babc85" providerId="ADAL" clId="{7D9A269A-D545-4CBC-9155-B24BE679240E}" dt="2024-11-04T21:17:18.795" v="2990" actId="313"/>
        <pc:sldMkLst>
          <pc:docMk/>
          <pc:sldMk cId="3023406239" sldId="2147482397"/>
        </pc:sldMkLst>
        <pc:spChg chg="mod">
          <ac:chgData name="James Tooles" userId="831746c4-f1a4-4e78-99f9-c748f9babc85" providerId="ADAL" clId="{7D9A269A-D545-4CBC-9155-B24BE679240E}" dt="2024-11-04T21:04:45.284" v="2678" actId="20577"/>
          <ac:spMkLst>
            <pc:docMk/>
            <pc:sldMk cId="3023406239" sldId="2147482397"/>
            <ac:spMk id="26" creationId="{F8FC9369-EED2-BA0F-45A9-3DF8B5DA016F}"/>
          </ac:spMkLst>
        </pc:spChg>
        <pc:spChg chg="mod">
          <ac:chgData name="James Tooles" userId="831746c4-f1a4-4e78-99f9-c748f9babc85" providerId="ADAL" clId="{7D9A269A-D545-4CBC-9155-B24BE679240E}" dt="2024-11-04T21:04:34.016" v="2650" actId="20577"/>
          <ac:spMkLst>
            <pc:docMk/>
            <pc:sldMk cId="3023406239" sldId="2147482397"/>
            <ac:spMk id="27" creationId="{2E2143A7-C63E-3FDD-4464-EC5C87229446}"/>
          </ac:spMkLst>
        </pc:spChg>
        <pc:spChg chg="mod">
          <ac:chgData name="James Tooles" userId="831746c4-f1a4-4e78-99f9-c748f9babc85" providerId="ADAL" clId="{7D9A269A-D545-4CBC-9155-B24BE679240E}" dt="2024-11-04T21:16:10.732" v="2826" actId="20577"/>
          <ac:spMkLst>
            <pc:docMk/>
            <pc:sldMk cId="3023406239" sldId="2147482397"/>
            <ac:spMk id="28" creationId="{D169D1DC-F357-D887-14F6-B8403A97CA46}"/>
          </ac:spMkLst>
        </pc:spChg>
        <pc:spChg chg="mod">
          <ac:chgData name="James Tooles" userId="831746c4-f1a4-4e78-99f9-c748f9babc85" providerId="ADAL" clId="{7D9A269A-D545-4CBC-9155-B24BE679240E}" dt="2024-11-04T21:04:31.003" v="2649" actId="20577"/>
          <ac:spMkLst>
            <pc:docMk/>
            <pc:sldMk cId="3023406239" sldId="2147482397"/>
            <ac:spMk id="29" creationId="{A02B192D-2667-E2A1-851C-280017BDB6B9}"/>
          </ac:spMkLst>
        </pc:spChg>
        <pc:spChg chg="mod">
          <ac:chgData name="James Tooles" userId="831746c4-f1a4-4e78-99f9-c748f9babc85" providerId="ADAL" clId="{7D9A269A-D545-4CBC-9155-B24BE679240E}" dt="2024-11-04T21:17:18.795" v="2990" actId="313"/>
          <ac:spMkLst>
            <pc:docMk/>
            <pc:sldMk cId="3023406239" sldId="2147482397"/>
            <ac:spMk id="30" creationId="{FD702DB6-8D25-AAEB-FD10-E8AEEECEA7E6}"/>
          </ac:spMkLst>
        </pc:spChg>
      </pc:sldChg>
      <pc:sldChg chg="addSp delSp modSp del mod">
        <pc:chgData name="James Tooles" userId="831746c4-f1a4-4e78-99f9-c748f9babc85" providerId="ADAL" clId="{7D9A269A-D545-4CBC-9155-B24BE679240E}" dt="2024-11-04T20:44:39.954" v="2327" actId="47"/>
        <pc:sldMkLst>
          <pc:docMk/>
          <pc:sldMk cId="2413302792" sldId="2147482398"/>
        </pc:sldMkLst>
      </pc:sldChg>
      <pc:sldChg chg="modSp mod">
        <pc:chgData name="James Tooles" userId="831746c4-f1a4-4e78-99f9-c748f9babc85" providerId="ADAL" clId="{7D9A269A-D545-4CBC-9155-B24BE679240E}" dt="2024-11-19T17:45:19.244" v="5899" actId="20577"/>
        <pc:sldMkLst>
          <pc:docMk/>
          <pc:sldMk cId="2672073999" sldId="2147482398"/>
        </pc:sldMkLst>
        <pc:spChg chg="mod">
          <ac:chgData name="James Tooles" userId="831746c4-f1a4-4e78-99f9-c748f9babc85" providerId="ADAL" clId="{7D9A269A-D545-4CBC-9155-B24BE679240E}" dt="2024-11-19T17:45:19.244" v="5899" actId="20577"/>
          <ac:spMkLst>
            <pc:docMk/>
            <pc:sldMk cId="2672073999" sldId="2147482398"/>
            <ac:spMk id="2" creationId="{8AF58ED8-5768-8D9F-86B8-893AB9015129}"/>
          </ac:spMkLst>
        </pc:spChg>
      </pc:sldChg>
      <pc:sldChg chg="modSp del mod">
        <pc:chgData name="James Tooles" userId="831746c4-f1a4-4e78-99f9-c748f9babc85" providerId="ADAL" clId="{7D9A269A-D545-4CBC-9155-B24BE679240E}" dt="2024-11-19T17:45:34.705" v="5900" actId="47"/>
        <pc:sldMkLst>
          <pc:docMk/>
          <pc:sldMk cId="1899309629" sldId="2147482399"/>
        </pc:sldMkLst>
      </pc:sldChg>
      <pc:sldChg chg="add del setBg">
        <pc:chgData name="James Tooles" userId="831746c4-f1a4-4e78-99f9-c748f9babc85" providerId="ADAL" clId="{7D9A269A-D545-4CBC-9155-B24BE679240E}" dt="2024-11-04T21:43:26.054" v="3712"/>
        <pc:sldMkLst>
          <pc:docMk/>
          <pc:sldMk cId="3356091225" sldId="2147482399"/>
        </pc:sldMkLst>
      </pc:sldChg>
      <pc:sldChg chg="modSp mod">
        <pc:chgData name="James Tooles" userId="831746c4-f1a4-4e78-99f9-c748f9babc85" providerId="ADAL" clId="{7D9A269A-D545-4CBC-9155-B24BE679240E}" dt="2024-11-20T15:51:30.433" v="6322" actId="20577"/>
        <pc:sldMkLst>
          <pc:docMk/>
          <pc:sldMk cId="3348405244" sldId="2147482541"/>
        </pc:sldMkLst>
        <pc:spChg chg="mod">
          <ac:chgData name="James Tooles" userId="831746c4-f1a4-4e78-99f9-c748f9babc85" providerId="ADAL" clId="{7D9A269A-D545-4CBC-9155-B24BE679240E}" dt="2024-11-20T15:51:30.433" v="6322" actId="20577"/>
          <ac:spMkLst>
            <pc:docMk/>
            <pc:sldMk cId="3348405244" sldId="2147482541"/>
            <ac:spMk id="16" creationId="{BDFC9DF0-4042-20D9-8E34-07DA5852482F}"/>
          </ac:spMkLst>
        </pc:spChg>
      </pc:sldChg>
      <pc:sldChg chg="modSp mod">
        <pc:chgData name="James Tooles" userId="831746c4-f1a4-4e78-99f9-c748f9babc85" providerId="ADAL" clId="{7D9A269A-D545-4CBC-9155-B24BE679240E}" dt="2024-11-20T15:52:26.316" v="6446" actId="207"/>
        <pc:sldMkLst>
          <pc:docMk/>
          <pc:sldMk cId="4127103404" sldId="2147482542"/>
        </pc:sldMkLst>
        <pc:spChg chg="mod">
          <ac:chgData name="James Tooles" userId="831746c4-f1a4-4e78-99f9-c748f9babc85" providerId="ADAL" clId="{7D9A269A-D545-4CBC-9155-B24BE679240E}" dt="2024-11-20T15:52:00.573" v="6417" actId="20577"/>
          <ac:spMkLst>
            <pc:docMk/>
            <pc:sldMk cId="4127103404" sldId="2147482542"/>
            <ac:spMk id="10" creationId="{95AA0F34-DCD7-987A-AF7C-760E29F6BB4C}"/>
          </ac:spMkLst>
        </pc:spChg>
        <pc:spChg chg="mod">
          <ac:chgData name="James Tooles" userId="831746c4-f1a4-4e78-99f9-c748f9babc85" providerId="ADAL" clId="{7D9A269A-D545-4CBC-9155-B24BE679240E}" dt="2024-11-20T15:52:26.316" v="6446" actId="207"/>
          <ac:spMkLst>
            <pc:docMk/>
            <pc:sldMk cId="4127103404" sldId="2147482542"/>
            <ac:spMk id="11" creationId="{1DEAC2D7-5C50-2E3F-777B-572040382388}"/>
          </ac:spMkLst>
        </pc:spChg>
        <pc:spChg chg="mod">
          <ac:chgData name="James Tooles" userId="831746c4-f1a4-4e78-99f9-c748f9babc85" providerId="ADAL" clId="{7D9A269A-D545-4CBC-9155-B24BE679240E}" dt="2024-11-20T15:52:18.233" v="6445" actId="114"/>
          <ac:spMkLst>
            <pc:docMk/>
            <pc:sldMk cId="4127103404" sldId="2147482542"/>
            <ac:spMk id="15" creationId="{AA3C8D4A-D271-8275-3C4D-C4E6AA083D33}"/>
          </ac:spMkLst>
        </pc:spChg>
      </pc:sldChg>
      <pc:sldChg chg="addSp delSp modSp del mod setBg">
        <pc:chgData name="James Tooles" userId="831746c4-f1a4-4e78-99f9-c748f9babc85" providerId="ADAL" clId="{7D9A269A-D545-4CBC-9155-B24BE679240E}" dt="2024-11-11T15:55:57.501" v="4696" actId="47"/>
        <pc:sldMkLst>
          <pc:docMk/>
          <pc:sldMk cId="2449328008" sldId="2147483598"/>
        </pc:sldMkLst>
      </pc:sldChg>
      <pc:sldChg chg="addSp delSp modSp del mod delAnim modAnim">
        <pc:chgData name="James Tooles" userId="831746c4-f1a4-4e78-99f9-c748f9babc85" providerId="ADAL" clId="{7D9A269A-D545-4CBC-9155-B24BE679240E}" dt="2024-11-19T16:29:18.732" v="5793" actId="47"/>
        <pc:sldMkLst>
          <pc:docMk/>
          <pc:sldMk cId="2432579232" sldId="2147483605"/>
        </pc:sldMkLst>
        <pc:spChg chg="mod">
          <ac:chgData name="James Tooles" userId="831746c4-f1a4-4e78-99f9-c748f9babc85" providerId="ADAL" clId="{7D9A269A-D545-4CBC-9155-B24BE679240E}" dt="2024-11-19T16:24:55.109" v="5570" actId="207"/>
          <ac:spMkLst>
            <pc:docMk/>
            <pc:sldMk cId="2432579232" sldId="2147483605"/>
            <ac:spMk id="2" creationId="{42FF6518-370C-D7AB-2291-6A2B1C51FAA1}"/>
          </ac:spMkLst>
        </pc:spChg>
        <pc:spChg chg="add del mod">
          <ac:chgData name="James Tooles" userId="831746c4-f1a4-4e78-99f9-c748f9babc85" providerId="ADAL" clId="{7D9A269A-D545-4CBC-9155-B24BE679240E}" dt="2024-11-19T16:24:50.587" v="5569" actId="478"/>
          <ac:spMkLst>
            <pc:docMk/>
            <pc:sldMk cId="2432579232" sldId="2147483605"/>
            <ac:spMk id="3" creationId="{8076A293-1381-F5D0-BE16-AAAEC88AA911}"/>
          </ac:spMkLst>
        </pc:spChg>
        <pc:spChg chg="mod">
          <ac:chgData name="James Tooles" userId="831746c4-f1a4-4e78-99f9-c748f9babc85" providerId="ADAL" clId="{7D9A269A-D545-4CBC-9155-B24BE679240E}" dt="2024-11-19T16:26:26.308" v="5612"/>
          <ac:spMkLst>
            <pc:docMk/>
            <pc:sldMk cId="2432579232" sldId="2147483605"/>
            <ac:spMk id="6" creationId="{A330E870-0C0A-669F-3201-011EFB6E34E9}"/>
          </ac:spMkLst>
        </pc:spChg>
        <pc:spChg chg="mod">
          <ac:chgData name="James Tooles" userId="831746c4-f1a4-4e78-99f9-c748f9babc85" providerId="ADAL" clId="{7D9A269A-D545-4CBC-9155-B24BE679240E}" dt="2024-11-19T16:24:34.059" v="5567" actId="207"/>
          <ac:spMkLst>
            <pc:docMk/>
            <pc:sldMk cId="2432579232" sldId="2147483605"/>
            <ac:spMk id="7" creationId="{AF9123F9-990C-1049-7D83-AD4604AF9026}"/>
          </ac:spMkLst>
        </pc:spChg>
        <pc:spChg chg="mod">
          <ac:chgData name="James Tooles" userId="831746c4-f1a4-4e78-99f9-c748f9babc85" providerId="ADAL" clId="{7D9A269A-D545-4CBC-9155-B24BE679240E}" dt="2024-11-19T16:24:46.011" v="5568" actId="108"/>
          <ac:spMkLst>
            <pc:docMk/>
            <pc:sldMk cId="2432579232" sldId="2147483605"/>
            <ac:spMk id="8" creationId="{7C030F53-89F1-C7D3-E910-D33DD0FD440D}"/>
          </ac:spMkLst>
        </pc:spChg>
      </pc:sldChg>
      <pc:sldChg chg="addSp delSp modSp mod setBg">
        <pc:chgData name="James Tooles" userId="831746c4-f1a4-4e78-99f9-c748f9babc85" providerId="ADAL" clId="{7D9A269A-D545-4CBC-9155-B24BE679240E}" dt="2024-11-20T15:54:44.825" v="6532" actId="1076"/>
        <pc:sldMkLst>
          <pc:docMk/>
          <pc:sldMk cId="1011439141" sldId="2147483606"/>
        </pc:sldMkLst>
        <pc:spChg chg="add mod">
          <ac:chgData name="James Tooles" userId="831746c4-f1a4-4e78-99f9-c748f9babc85" providerId="ADAL" clId="{7D9A269A-D545-4CBC-9155-B24BE679240E}" dt="2024-11-20T15:53:28.161" v="6450"/>
          <ac:spMkLst>
            <pc:docMk/>
            <pc:sldMk cId="1011439141" sldId="2147483606"/>
            <ac:spMk id="3" creationId="{F154CFC0-D71E-E040-D309-D7307A7D31FB}"/>
          </ac:spMkLst>
        </pc:spChg>
        <pc:spChg chg="add mod">
          <ac:chgData name="James Tooles" userId="831746c4-f1a4-4e78-99f9-c748f9babc85" providerId="ADAL" clId="{7D9A269A-D545-4CBC-9155-B24BE679240E}" dt="2024-11-20T15:53:45.746" v="6475" actId="20577"/>
          <ac:spMkLst>
            <pc:docMk/>
            <pc:sldMk cId="1011439141" sldId="2147483606"/>
            <ac:spMk id="5" creationId="{B906D7C9-6665-35C5-DD81-37E7AB959C2C}"/>
          </ac:spMkLst>
        </pc:spChg>
        <pc:spChg chg="add mod">
          <ac:chgData name="James Tooles" userId="831746c4-f1a4-4e78-99f9-c748f9babc85" providerId="ADAL" clId="{7D9A269A-D545-4CBC-9155-B24BE679240E}" dt="2024-11-20T15:54:17.363" v="6529" actId="20577"/>
          <ac:spMkLst>
            <pc:docMk/>
            <pc:sldMk cId="1011439141" sldId="2147483606"/>
            <ac:spMk id="6" creationId="{FFC4719B-7EE4-FBB0-6A10-F10E6FEB8219}"/>
          </ac:spMkLst>
        </pc:spChg>
        <pc:spChg chg="add del">
          <ac:chgData name="James Tooles" userId="831746c4-f1a4-4e78-99f9-c748f9babc85" providerId="ADAL" clId="{7D9A269A-D545-4CBC-9155-B24BE679240E}" dt="2024-11-19T16:22:04.270" v="5315" actId="22"/>
          <ac:spMkLst>
            <pc:docMk/>
            <pc:sldMk cId="1011439141" sldId="2147483606"/>
            <ac:spMk id="12" creationId="{F7A10FA3-730F-9DE4-487F-CC936018226C}"/>
          </ac:spMkLst>
        </pc:spChg>
        <pc:spChg chg="mod">
          <ac:chgData name="James Tooles" userId="831746c4-f1a4-4e78-99f9-c748f9babc85" providerId="ADAL" clId="{7D9A269A-D545-4CBC-9155-B24BE679240E}" dt="2024-11-19T16:22:27.394" v="5369" actId="20577"/>
          <ac:spMkLst>
            <pc:docMk/>
            <pc:sldMk cId="1011439141" sldId="2147483606"/>
            <ac:spMk id="182" creationId="{6721224F-B41D-FAED-0752-6CA736260D82}"/>
          </ac:spMkLst>
        </pc:spChg>
        <pc:spChg chg="mod">
          <ac:chgData name="James Tooles" userId="831746c4-f1a4-4e78-99f9-c748f9babc85" providerId="ADAL" clId="{7D9A269A-D545-4CBC-9155-B24BE679240E}" dt="2024-11-19T16:22:15.938" v="5344" actId="20577"/>
          <ac:spMkLst>
            <pc:docMk/>
            <pc:sldMk cId="1011439141" sldId="2147483606"/>
            <ac:spMk id="183" creationId="{AB850B68-BBAB-8DCF-0F7A-2802A13A02A7}"/>
          </ac:spMkLst>
        </pc:spChg>
        <pc:spChg chg="mod">
          <ac:chgData name="James Tooles" userId="831746c4-f1a4-4e78-99f9-c748f9babc85" providerId="ADAL" clId="{7D9A269A-D545-4CBC-9155-B24BE679240E}" dt="2024-11-19T16:23:17.091" v="5466" actId="20577"/>
          <ac:spMkLst>
            <pc:docMk/>
            <pc:sldMk cId="1011439141" sldId="2147483606"/>
            <ac:spMk id="198" creationId="{B982187A-312F-D4C9-AB54-EE071EAC97DD}"/>
          </ac:spMkLst>
        </pc:spChg>
        <pc:spChg chg="mod">
          <ac:chgData name="James Tooles" userId="831746c4-f1a4-4e78-99f9-c748f9babc85" providerId="ADAL" clId="{7D9A269A-D545-4CBC-9155-B24BE679240E}" dt="2024-11-19T16:23:32.490" v="5503" actId="20577"/>
          <ac:spMkLst>
            <pc:docMk/>
            <pc:sldMk cId="1011439141" sldId="2147483606"/>
            <ac:spMk id="199" creationId="{36A280F4-8EAB-AEC9-CB43-D4E15F16EF89}"/>
          </ac:spMkLst>
        </pc:spChg>
        <pc:spChg chg="mod">
          <ac:chgData name="James Tooles" userId="831746c4-f1a4-4e78-99f9-c748f9babc85" providerId="ADAL" clId="{7D9A269A-D545-4CBC-9155-B24BE679240E}" dt="2024-11-19T16:22:59.830" v="5414" actId="20577"/>
          <ac:spMkLst>
            <pc:docMk/>
            <pc:sldMk cId="1011439141" sldId="2147483606"/>
            <ac:spMk id="206" creationId="{5763ED87-F11F-596D-851B-9A65DA093496}"/>
          </ac:spMkLst>
        </pc:spChg>
        <pc:spChg chg="mod">
          <ac:chgData name="James Tooles" userId="831746c4-f1a4-4e78-99f9-c748f9babc85" providerId="ADAL" clId="{7D9A269A-D545-4CBC-9155-B24BE679240E}" dt="2024-11-19T16:23:08.028" v="5441" actId="20577"/>
          <ac:spMkLst>
            <pc:docMk/>
            <pc:sldMk cId="1011439141" sldId="2147483606"/>
            <ac:spMk id="209" creationId="{6C34041A-4BCE-75EA-95E1-A7AD6FDF8B41}"/>
          </ac:spMkLst>
        </pc:spChg>
        <pc:spChg chg="mod">
          <ac:chgData name="James Tooles" userId="831746c4-f1a4-4e78-99f9-c748f9babc85" providerId="ADAL" clId="{7D9A269A-D545-4CBC-9155-B24BE679240E}" dt="2024-11-19T16:22:50.268" v="5393" actId="20577"/>
          <ac:spMkLst>
            <pc:docMk/>
            <pc:sldMk cId="1011439141" sldId="2147483606"/>
            <ac:spMk id="211" creationId="{280D3E57-071D-49E5-482D-426035A8AA9C}"/>
          </ac:spMkLst>
        </pc:spChg>
        <pc:spChg chg="mod">
          <ac:chgData name="James Tooles" userId="831746c4-f1a4-4e78-99f9-c748f9babc85" providerId="ADAL" clId="{7D9A269A-D545-4CBC-9155-B24BE679240E}" dt="2024-11-19T16:23:45.441" v="5536" actId="20577"/>
          <ac:spMkLst>
            <pc:docMk/>
            <pc:sldMk cId="1011439141" sldId="2147483606"/>
            <ac:spMk id="212" creationId="{A9714D0A-D252-31E0-C72C-296ABA2AA9ED}"/>
          </ac:spMkLst>
        </pc:spChg>
        <pc:spChg chg="mod">
          <ac:chgData name="James Tooles" userId="831746c4-f1a4-4e78-99f9-c748f9babc85" providerId="ADAL" clId="{7D9A269A-D545-4CBC-9155-B24BE679240E}" dt="2024-11-19T16:23:58.004" v="5563" actId="20577"/>
          <ac:spMkLst>
            <pc:docMk/>
            <pc:sldMk cId="1011439141" sldId="2147483606"/>
            <ac:spMk id="215" creationId="{B23DB9C3-263E-397B-FAD5-508557D2E07D}"/>
          </ac:spMkLst>
        </pc:spChg>
        <pc:picChg chg="add del mod">
          <ac:chgData name="James Tooles" userId="831746c4-f1a4-4e78-99f9-c748f9babc85" providerId="ADAL" clId="{7D9A269A-D545-4CBC-9155-B24BE679240E}" dt="2024-11-19T16:20:37.382" v="5302" actId="21"/>
          <ac:picMkLst>
            <pc:docMk/>
            <pc:sldMk cId="1011439141" sldId="2147483606"/>
            <ac:picMk id="3" creationId="{3D9B6067-F018-8F76-6282-BD68A8246AE0}"/>
          </ac:picMkLst>
        </pc:picChg>
        <pc:picChg chg="add del">
          <ac:chgData name="James Tooles" userId="831746c4-f1a4-4e78-99f9-c748f9babc85" providerId="ADAL" clId="{7D9A269A-D545-4CBC-9155-B24BE679240E}" dt="2024-11-19T16:19:28.640" v="5288" actId="478"/>
          <ac:picMkLst>
            <pc:docMk/>
            <pc:sldMk cId="1011439141" sldId="2147483606"/>
            <ac:picMk id="5" creationId="{71A1A67B-3DB3-7C5C-5A62-F7121EB66EC9}"/>
          </ac:picMkLst>
        </pc:picChg>
        <pc:picChg chg="add del mod">
          <ac:chgData name="James Tooles" userId="831746c4-f1a4-4e78-99f9-c748f9babc85" providerId="ADAL" clId="{7D9A269A-D545-4CBC-9155-B24BE679240E}" dt="2024-11-19T16:21:17.143" v="5308" actId="21"/>
          <ac:picMkLst>
            <pc:docMk/>
            <pc:sldMk cId="1011439141" sldId="2147483606"/>
            <ac:picMk id="6" creationId="{1604CF23-97F4-A90C-2688-DED44CBB5212}"/>
          </ac:picMkLst>
        </pc:picChg>
        <pc:picChg chg="add mod">
          <ac:chgData name="James Tooles" userId="831746c4-f1a4-4e78-99f9-c748f9babc85" providerId="ADAL" clId="{7D9A269A-D545-4CBC-9155-B24BE679240E}" dt="2024-11-19T16:21:15.657" v="5307"/>
          <ac:picMkLst>
            <pc:docMk/>
            <pc:sldMk cId="1011439141" sldId="2147483606"/>
            <ac:picMk id="7" creationId="{3D9B6067-F018-8F76-6282-BD68A8246AE0}"/>
          </ac:picMkLst>
        </pc:picChg>
        <pc:picChg chg="add del mod">
          <ac:chgData name="James Tooles" userId="831746c4-f1a4-4e78-99f9-c748f9babc85" providerId="ADAL" clId="{7D9A269A-D545-4CBC-9155-B24BE679240E}" dt="2024-11-19T16:22:32.734" v="5370" actId="21"/>
          <ac:picMkLst>
            <pc:docMk/>
            <pc:sldMk cId="1011439141" sldId="2147483606"/>
            <ac:picMk id="9" creationId="{1604CF23-97F4-A90C-2688-DED44CBB5212}"/>
          </ac:picMkLst>
        </pc:picChg>
        <pc:picChg chg="add mod">
          <ac:chgData name="James Tooles" userId="831746c4-f1a4-4e78-99f9-c748f9babc85" providerId="ADAL" clId="{7D9A269A-D545-4CBC-9155-B24BE679240E}" dt="2024-11-20T15:54:44.825" v="6532" actId="1076"/>
          <ac:picMkLst>
            <pc:docMk/>
            <pc:sldMk cId="1011439141" sldId="2147483606"/>
            <ac:picMk id="9" creationId="{859D2C97-A16B-0BA5-D1F2-C951135CD92A}"/>
          </ac:picMkLst>
        </pc:picChg>
        <pc:picChg chg="add del mod">
          <ac:chgData name="James Tooles" userId="831746c4-f1a4-4e78-99f9-c748f9babc85" providerId="ADAL" clId="{7D9A269A-D545-4CBC-9155-B24BE679240E}" dt="2024-11-20T15:53:37.904" v="6451" actId="478"/>
          <ac:picMkLst>
            <pc:docMk/>
            <pc:sldMk cId="1011439141" sldId="2147483606"/>
            <ac:picMk id="10" creationId="{64B5F443-1DB1-CADF-FE85-002F7E554AE2}"/>
          </ac:picMkLst>
        </pc:picChg>
        <pc:picChg chg="add mod">
          <ac:chgData name="James Tooles" userId="831746c4-f1a4-4e78-99f9-c748f9babc85" providerId="ADAL" clId="{7D9A269A-D545-4CBC-9155-B24BE679240E}" dt="2024-11-19T16:24:04.026" v="5564"/>
          <ac:picMkLst>
            <pc:docMk/>
            <pc:sldMk cId="1011439141" sldId="2147483606"/>
            <ac:picMk id="13" creationId="{8698089B-EBEE-6AF2-2D49-7F9E56C12646}"/>
          </ac:picMkLst>
        </pc:picChg>
        <pc:cxnChg chg="mod">
          <ac:chgData name="James Tooles" userId="831746c4-f1a4-4e78-99f9-c748f9babc85" providerId="ADAL" clId="{7D9A269A-D545-4CBC-9155-B24BE679240E}" dt="2024-11-19T16:20:45.381" v="5304" actId="692"/>
          <ac:cxnSpMkLst>
            <pc:docMk/>
            <pc:sldMk cId="1011439141" sldId="2147483606"/>
            <ac:cxnSpMk id="8" creationId="{739C803A-5E89-8503-79DC-C42889A50214}"/>
          </ac:cxnSpMkLst>
        </pc:cxnChg>
        <pc:cxnChg chg="mod">
          <ac:chgData name="James Tooles" userId="831746c4-f1a4-4e78-99f9-c748f9babc85" providerId="ADAL" clId="{7D9A269A-D545-4CBC-9155-B24BE679240E}" dt="2024-11-19T16:21:07.311" v="5306" actId="692"/>
          <ac:cxnSpMkLst>
            <pc:docMk/>
            <pc:sldMk cId="1011439141" sldId="2147483606"/>
            <ac:cxnSpMk id="188" creationId="{79BD7E73-72CA-7D3F-795F-48BF63816524}"/>
          </ac:cxnSpMkLst>
        </pc:cxnChg>
        <pc:cxnChg chg="mod">
          <ac:chgData name="James Tooles" userId="831746c4-f1a4-4e78-99f9-c748f9babc85" providerId="ADAL" clId="{7D9A269A-D545-4CBC-9155-B24BE679240E}" dt="2024-11-19T16:20:29.175" v="5300" actId="692"/>
          <ac:cxnSpMkLst>
            <pc:docMk/>
            <pc:sldMk cId="1011439141" sldId="2147483606"/>
            <ac:cxnSpMk id="189" creationId="{7BD8F1F8-E5F9-80B4-B6E7-96EB710657CF}"/>
          </ac:cxnSpMkLst>
        </pc:cxnChg>
        <pc:cxnChg chg="mod">
          <ac:chgData name="James Tooles" userId="831746c4-f1a4-4e78-99f9-c748f9babc85" providerId="ADAL" clId="{7D9A269A-D545-4CBC-9155-B24BE679240E}" dt="2024-11-19T16:21:07.311" v="5306" actId="692"/>
          <ac:cxnSpMkLst>
            <pc:docMk/>
            <pc:sldMk cId="1011439141" sldId="2147483606"/>
            <ac:cxnSpMk id="190" creationId="{6B9F909F-3087-05F5-9334-192D66664410}"/>
          </ac:cxnSpMkLst>
        </pc:cxnChg>
        <pc:cxnChg chg="mod">
          <ac:chgData name="James Tooles" userId="831746c4-f1a4-4e78-99f9-c748f9babc85" providerId="ADAL" clId="{7D9A269A-D545-4CBC-9155-B24BE679240E}" dt="2024-11-19T16:21:07.311" v="5306" actId="692"/>
          <ac:cxnSpMkLst>
            <pc:docMk/>
            <pc:sldMk cId="1011439141" sldId="2147483606"/>
            <ac:cxnSpMk id="191" creationId="{6D90A0E6-A7DB-A96F-F992-847A169A4894}"/>
          </ac:cxnSpMkLst>
        </pc:cxnChg>
        <pc:cxnChg chg="mod">
          <ac:chgData name="James Tooles" userId="831746c4-f1a4-4e78-99f9-c748f9babc85" providerId="ADAL" clId="{7D9A269A-D545-4CBC-9155-B24BE679240E}" dt="2024-11-19T16:21:25.294" v="5309" actId="692"/>
          <ac:cxnSpMkLst>
            <pc:docMk/>
            <pc:sldMk cId="1011439141" sldId="2147483606"/>
            <ac:cxnSpMk id="192" creationId="{F30F0FB1-822F-A289-0147-2D8660295ADC}"/>
          </ac:cxnSpMkLst>
        </pc:cxnChg>
        <pc:cxnChg chg="mod">
          <ac:chgData name="James Tooles" userId="831746c4-f1a4-4e78-99f9-c748f9babc85" providerId="ADAL" clId="{7D9A269A-D545-4CBC-9155-B24BE679240E}" dt="2024-11-19T16:20:50.226" v="5305" actId="692"/>
          <ac:cxnSpMkLst>
            <pc:docMk/>
            <pc:sldMk cId="1011439141" sldId="2147483606"/>
            <ac:cxnSpMk id="193" creationId="{522C475B-F85B-7CB3-BDDB-BD1FFC434542}"/>
          </ac:cxnSpMkLst>
        </pc:cxnChg>
        <pc:cxnChg chg="mod">
          <ac:chgData name="James Tooles" userId="831746c4-f1a4-4e78-99f9-c748f9babc85" providerId="ADAL" clId="{7D9A269A-D545-4CBC-9155-B24BE679240E}" dt="2024-11-19T16:20:33.937" v="5301" actId="692"/>
          <ac:cxnSpMkLst>
            <pc:docMk/>
            <pc:sldMk cId="1011439141" sldId="2147483606"/>
            <ac:cxnSpMk id="203" creationId="{DCF9F3E3-6C06-33D5-CE6F-43F29C04DE6A}"/>
          </ac:cxnSpMkLst>
        </pc:cxnChg>
        <pc:cxnChg chg="mod">
          <ac:chgData name="James Tooles" userId="831746c4-f1a4-4e78-99f9-c748f9babc85" providerId="ADAL" clId="{7D9A269A-D545-4CBC-9155-B24BE679240E}" dt="2024-11-19T16:21:25.294" v="5309" actId="692"/>
          <ac:cxnSpMkLst>
            <pc:docMk/>
            <pc:sldMk cId="1011439141" sldId="2147483606"/>
            <ac:cxnSpMk id="204" creationId="{6C4321EA-A60D-EDDE-666D-E9A0DAA7BF8D}"/>
          </ac:cxnSpMkLst>
        </pc:cxnChg>
        <pc:cxnChg chg="mod">
          <ac:chgData name="James Tooles" userId="831746c4-f1a4-4e78-99f9-c748f9babc85" providerId="ADAL" clId="{7D9A269A-D545-4CBC-9155-B24BE679240E}" dt="2024-11-19T16:21:07.311" v="5306" actId="692"/>
          <ac:cxnSpMkLst>
            <pc:docMk/>
            <pc:sldMk cId="1011439141" sldId="2147483606"/>
            <ac:cxnSpMk id="207" creationId="{A33318E0-D3F8-285B-80CE-29919F9CA163}"/>
          </ac:cxnSpMkLst>
        </pc:cxnChg>
        <pc:cxnChg chg="mod">
          <ac:chgData name="James Tooles" userId="831746c4-f1a4-4e78-99f9-c748f9babc85" providerId="ADAL" clId="{7D9A269A-D545-4CBC-9155-B24BE679240E}" dt="2024-11-19T16:20:41.157" v="5303" actId="692"/>
          <ac:cxnSpMkLst>
            <pc:docMk/>
            <pc:sldMk cId="1011439141" sldId="2147483606"/>
            <ac:cxnSpMk id="216" creationId="{70934F3D-CAE4-77AD-0BD0-460F75A85F16}"/>
          </ac:cxnSpMkLst>
        </pc:cxnChg>
      </pc:sldChg>
      <pc:sldChg chg="modSp mod">
        <pc:chgData name="James Tooles" userId="831746c4-f1a4-4e78-99f9-c748f9babc85" providerId="ADAL" clId="{7D9A269A-D545-4CBC-9155-B24BE679240E}" dt="2024-11-13T21:16:30.421" v="5182" actId="20577"/>
        <pc:sldMkLst>
          <pc:docMk/>
          <pc:sldMk cId="821487032" sldId="2147483607"/>
        </pc:sldMkLst>
        <pc:spChg chg="mod">
          <ac:chgData name="James Tooles" userId="831746c4-f1a4-4e78-99f9-c748f9babc85" providerId="ADAL" clId="{7D9A269A-D545-4CBC-9155-B24BE679240E}" dt="2024-11-13T20:07:51.915" v="4762" actId="20577"/>
          <ac:spMkLst>
            <pc:docMk/>
            <pc:sldMk cId="821487032" sldId="2147483607"/>
            <ac:spMk id="26" creationId="{7D92E15F-F879-8FC4-4443-DD93EC990F40}"/>
          </ac:spMkLst>
        </pc:spChg>
        <pc:spChg chg="mod">
          <ac:chgData name="James Tooles" userId="831746c4-f1a4-4e78-99f9-c748f9babc85" providerId="ADAL" clId="{7D9A269A-D545-4CBC-9155-B24BE679240E}" dt="2024-11-13T20:07:57.800" v="4769" actId="20577"/>
          <ac:spMkLst>
            <pc:docMk/>
            <pc:sldMk cId="821487032" sldId="2147483607"/>
            <ac:spMk id="27" creationId="{180CFB77-C8EC-C0C1-228E-B7CA77500570}"/>
          </ac:spMkLst>
        </pc:spChg>
        <pc:spChg chg="mod">
          <ac:chgData name="James Tooles" userId="831746c4-f1a4-4e78-99f9-c748f9babc85" providerId="ADAL" clId="{7D9A269A-D545-4CBC-9155-B24BE679240E}" dt="2024-11-13T21:16:21.578" v="5180" actId="20577"/>
          <ac:spMkLst>
            <pc:docMk/>
            <pc:sldMk cId="821487032" sldId="2147483607"/>
            <ac:spMk id="28" creationId="{E88CCF64-4EFD-9302-ED9C-584CC3DF20CD}"/>
          </ac:spMkLst>
        </pc:spChg>
        <pc:spChg chg="mod">
          <ac:chgData name="James Tooles" userId="831746c4-f1a4-4e78-99f9-c748f9babc85" providerId="ADAL" clId="{7D9A269A-D545-4CBC-9155-B24BE679240E}" dt="2024-11-13T20:08:00.636" v="4775" actId="20577"/>
          <ac:spMkLst>
            <pc:docMk/>
            <pc:sldMk cId="821487032" sldId="2147483607"/>
            <ac:spMk id="29" creationId="{F383962F-4945-5BF8-D77C-2318EF0DCC5B}"/>
          </ac:spMkLst>
        </pc:spChg>
        <pc:spChg chg="mod">
          <ac:chgData name="James Tooles" userId="831746c4-f1a4-4e78-99f9-c748f9babc85" providerId="ADAL" clId="{7D9A269A-D545-4CBC-9155-B24BE679240E}" dt="2024-11-13T21:16:30.421" v="5182" actId="20577"/>
          <ac:spMkLst>
            <pc:docMk/>
            <pc:sldMk cId="821487032" sldId="2147483607"/>
            <ac:spMk id="30" creationId="{CB7CE7DD-3A92-633B-F386-A48D7241A787}"/>
          </ac:spMkLst>
        </pc:spChg>
      </pc:sldChg>
      <pc:sldChg chg="addSp delSp modSp new mod setBg">
        <pc:chgData name="James Tooles" userId="831746c4-f1a4-4e78-99f9-c748f9babc85" providerId="ADAL" clId="{7D9A269A-D545-4CBC-9155-B24BE679240E}" dt="2024-11-19T16:29:10.629" v="5792" actId="1076"/>
        <pc:sldMkLst>
          <pc:docMk/>
          <pc:sldMk cId="2769317295" sldId="2147483608"/>
        </pc:sldMkLst>
        <pc:spChg chg="del">
          <ac:chgData name="James Tooles" userId="831746c4-f1a4-4e78-99f9-c748f9babc85" providerId="ADAL" clId="{7D9A269A-D545-4CBC-9155-B24BE679240E}" dt="2024-11-19T16:25:07.475" v="5572" actId="478"/>
          <ac:spMkLst>
            <pc:docMk/>
            <pc:sldMk cId="2769317295" sldId="2147483608"/>
            <ac:spMk id="2" creationId="{81BB665A-E366-EB79-A7FD-6BBB64CF0250}"/>
          </ac:spMkLst>
        </pc:spChg>
        <pc:spChg chg="add mod">
          <ac:chgData name="James Tooles" userId="831746c4-f1a4-4e78-99f9-c748f9babc85" providerId="ADAL" clId="{7D9A269A-D545-4CBC-9155-B24BE679240E}" dt="2024-11-19T16:25:12.186" v="5574"/>
          <ac:spMkLst>
            <pc:docMk/>
            <pc:sldMk cId="2769317295" sldId="2147483608"/>
            <ac:spMk id="3" creationId="{7B668F5E-24BB-37D3-95A9-9DE5A9E3F6E2}"/>
          </ac:spMkLst>
        </pc:spChg>
        <pc:spChg chg="add mod">
          <ac:chgData name="James Tooles" userId="831746c4-f1a4-4e78-99f9-c748f9babc85" providerId="ADAL" clId="{7D9A269A-D545-4CBC-9155-B24BE679240E}" dt="2024-11-19T16:25:12.186" v="5574"/>
          <ac:spMkLst>
            <pc:docMk/>
            <pc:sldMk cId="2769317295" sldId="2147483608"/>
            <ac:spMk id="4" creationId="{8994A6EF-1C03-18F7-68A3-571E0CC32424}"/>
          </ac:spMkLst>
        </pc:spChg>
        <pc:spChg chg="add mod">
          <ac:chgData name="James Tooles" userId="831746c4-f1a4-4e78-99f9-c748f9babc85" providerId="ADAL" clId="{7D9A269A-D545-4CBC-9155-B24BE679240E}" dt="2024-11-19T16:25:12.186" v="5574"/>
          <ac:spMkLst>
            <pc:docMk/>
            <pc:sldMk cId="2769317295" sldId="2147483608"/>
            <ac:spMk id="5" creationId="{87E29999-B137-FC9C-B11D-33D290F60272}"/>
          </ac:spMkLst>
        </pc:spChg>
        <pc:spChg chg="add mod">
          <ac:chgData name="James Tooles" userId="831746c4-f1a4-4e78-99f9-c748f9babc85" providerId="ADAL" clId="{7D9A269A-D545-4CBC-9155-B24BE679240E}" dt="2024-11-19T16:25:12.186" v="5574"/>
          <ac:spMkLst>
            <pc:docMk/>
            <pc:sldMk cId="2769317295" sldId="2147483608"/>
            <ac:spMk id="6" creationId="{D6A82635-B17D-D66E-F6F0-FC9FEE1E96E6}"/>
          </ac:spMkLst>
        </pc:spChg>
        <pc:spChg chg="mod">
          <ac:chgData name="James Tooles" userId="831746c4-f1a4-4e78-99f9-c748f9babc85" providerId="ADAL" clId="{7D9A269A-D545-4CBC-9155-B24BE679240E}" dt="2024-11-19T16:28:28.033" v="5785" actId="207"/>
          <ac:spMkLst>
            <pc:docMk/>
            <pc:sldMk cId="2769317295" sldId="2147483608"/>
            <ac:spMk id="8" creationId="{8E999DD0-3C96-7F24-C3E4-DB6F7CD549B9}"/>
          </ac:spMkLst>
        </pc:spChg>
        <pc:spChg chg="mod">
          <ac:chgData name="James Tooles" userId="831746c4-f1a4-4e78-99f9-c748f9babc85" providerId="ADAL" clId="{7D9A269A-D545-4CBC-9155-B24BE679240E}" dt="2024-11-19T16:28:28.033" v="5785" actId="207"/>
          <ac:spMkLst>
            <pc:docMk/>
            <pc:sldMk cId="2769317295" sldId="2147483608"/>
            <ac:spMk id="9" creationId="{F00D3004-DE8D-317E-4AE2-BFBDD9D2D8F9}"/>
          </ac:spMkLst>
        </pc:spChg>
        <pc:spChg chg="add mod">
          <ac:chgData name="James Tooles" userId="831746c4-f1a4-4e78-99f9-c748f9babc85" providerId="ADAL" clId="{7D9A269A-D545-4CBC-9155-B24BE679240E}" dt="2024-11-19T16:28:28.528" v="5786" actId="692"/>
          <ac:spMkLst>
            <pc:docMk/>
            <pc:sldMk cId="2769317295" sldId="2147483608"/>
            <ac:spMk id="10" creationId="{506C019F-06CF-E0B4-B420-FF03EE69AD01}"/>
          </ac:spMkLst>
        </pc:spChg>
        <pc:spChg chg="add mod">
          <ac:chgData name="James Tooles" userId="831746c4-f1a4-4e78-99f9-c748f9babc85" providerId="ADAL" clId="{7D9A269A-D545-4CBC-9155-B24BE679240E}" dt="2024-11-19T16:28:50.073" v="5789" actId="12"/>
          <ac:spMkLst>
            <pc:docMk/>
            <pc:sldMk cId="2769317295" sldId="2147483608"/>
            <ac:spMk id="11" creationId="{28841AE5-1CCD-CFC9-DEBD-B3ADD8430944}"/>
          </ac:spMkLst>
        </pc:spChg>
        <pc:grpChg chg="add mod">
          <ac:chgData name="James Tooles" userId="831746c4-f1a4-4e78-99f9-c748f9babc85" providerId="ADAL" clId="{7D9A269A-D545-4CBC-9155-B24BE679240E}" dt="2024-11-19T16:28:28.033" v="5785" actId="207"/>
          <ac:grpSpMkLst>
            <pc:docMk/>
            <pc:sldMk cId="2769317295" sldId="2147483608"/>
            <ac:grpSpMk id="7" creationId="{8EE97209-54DA-D839-18BE-96F7CA0731CE}"/>
          </ac:grpSpMkLst>
        </pc:grpChg>
        <pc:picChg chg="add mod">
          <ac:chgData name="James Tooles" userId="831746c4-f1a4-4e78-99f9-c748f9babc85" providerId="ADAL" clId="{7D9A269A-D545-4CBC-9155-B24BE679240E}" dt="2024-11-19T16:29:10.629" v="5792" actId="1076"/>
          <ac:picMkLst>
            <pc:docMk/>
            <pc:sldMk cId="2769317295" sldId="2147483608"/>
            <ac:picMk id="12" creationId="{AF658D23-7A68-CA2C-4730-3174586AA81F}"/>
          </ac:picMkLst>
        </pc:picChg>
        <pc:picChg chg="add del mod">
          <ac:chgData name="James Tooles" userId="831746c4-f1a4-4e78-99f9-c748f9babc85" providerId="ADAL" clId="{7D9A269A-D545-4CBC-9155-B24BE679240E}" dt="2024-11-19T16:29:02.970" v="5791" actId="478"/>
          <ac:picMkLst>
            <pc:docMk/>
            <pc:sldMk cId="2769317295" sldId="2147483608"/>
            <ac:picMk id="13" creationId="{30BD08CA-F640-BE19-CE04-5A67334EA584}"/>
          </ac:picMkLst>
        </pc:picChg>
      </pc:sldChg>
      <pc:sldChg chg="add del setBg">
        <pc:chgData name="James Tooles" userId="831746c4-f1a4-4e78-99f9-c748f9babc85" providerId="ADAL" clId="{7D9A269A-D545-4CBC-9155-B24BE679240E}" dt="2024-11-20T15:52:48.516" v="6448"/>
        <pc:sldMkLst>
          <pc:docMk/>
          <pc:sldMk cId="3866705865" sldId="2147483609"/>
        </pc:sldMkLst>
      </pc:sldChg>
    </pc:docChg>
  </pc:docChgLst>
  <pc:docChgLst>
    <pc:chgData name="Amul Chapla" userId="S::amchapla@microsoft.com::9bf18460-a2cb-493e-b455-5944a2f2b7e0" providerId="AD" clId="Web-{029ADE2E-FE66-50A0-E288-9EB1C2FCC6A3}"/>
    <pc:docChg chg="modSld">
      <pc:chgData name="Amul Chapla" userId="S::amchapla@microsoft.com::9bf18460-a2cb-493e-b455-5944a2f2b7e0" providerId="AD" clId="Web-{029ADE2E-FE66-50A0-E288-9EB1C2FCC6A3}" dt="2024-11-20T20:14:16.868" v="0" actId="1076"/>
      <pc:docMkLst>
        <pc:docMk/>
      </pc:docMkLst>
      <pc:sldChg chg="modSp">
        <pc:chgData name="Amul Chapla" userId="S::amchapla@microsoft.com::9bf18460-a2cb-493e-b455-5944a2f2b7e0" providerId="AD" clId="Web-{029ADE2E-FE66-50A0-E288-9EB1C2FCC6A3}" dt="2024-11-20T20:14:16.868" v="0" actId="1076"/>
        <pc:sldMkLst>
          <pc:docMk/>
          <pc:sldMk cId="932316183" sldId="2147483610"/>
        </pc:sldMkLst>
        <pc:spChg chg="mod">
          <ac:chgData name="Amul Chapla" userId="S::amchapla@microsoft.com::9bf18460-a2cb-493e-b455-5944a2f2b7e0" providerId="AD" clId="Web-{029ADE2E-FE66-50A0-E288-9EB1C2FCC6A3}" dt="2024-11-20T20:14:16.868" v="0" actId="1076"/>
          <ac:spMkLst>
            <pc:docMk/>
            <pc:sldMk cId="932316183" sldId="2147483610"/>
            <ac:spMk id="17" creationId="{40CE1055-0914-8E49-A1A6-3890FE6621B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42A9C-EB51-4134-B105-A54A993957D4}"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F94EB-0F90-4CAF-A60C-B21A127C6FAA}" type="slidenum">
              <a:rPr lang="en-US" smtClean="0"/>
              <a:t>‹#›</a:t>
            </a:fld>
            <a:endParaRPr lang="en-US"/>
          </a:p>
        </p:txBody>
      </p:sp>
    </p:spTree>
    <p:extLst>
      <p:ext uri="{BB962C8B-B14F-4D97-AF65-F5344CB8AC3E}">
        <p14:creationId xmlns:p14="http://schemas.microsoft.com/office/powerpoint/2010/main" val="3155430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azure/machine-learning/prompt-flow/overview-what-is-prompt-flow?view=azureml-api-2"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1502E-C809-A520-90D2-4CBA9E90F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C831D-B43D-D248-4AE9-614ACE10E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4BE0E-D6AE-B244-F531-BD07AF14D07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41C746C0-9997-DE43-9634-727CC8AF8A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9593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1DBB-42FF-46A8-3034-E1DFEBBDD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6BBAB-AD76-0B10-A0EE-817D54CF6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01933-184C-6C59-237E-977EF275B01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F7C6C16-A9B9-81D6-B402-818B40A0E3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911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9C4B2-708F-38B3-5005-4D8905DA6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DEF6E8-2208-831C-45B6-1BC76CB577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19003-F464-551F-D480-7CFAB7C3E5E7}"/>
              </a:ext>
            </a:extLst>
          </p:cNvPr>
          <p:cNvSpPr>
            <a:spLocks noGrp="1"/>
          </p:cNvSpPr>
          <p:nvPr>
            <p:ph type="body" idx="1"/>
          </p:nvPr>
        </p:nvSpPr>
        <p:spPr/>
        <p:txBody>
          <a:bodyPr/>
          <a:lstStyle/>
          <a:p>
            <a:pPr algn="l" rtl="0" fontAlgn="base"/>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endParaRPr>
          </a:p>
          <a:p>
            <a:pPr algn="l" rtl="0" fontAlgn="base"/>
            <a:r>
              <a:rPr lang="en-US" sz="1800" b="0" i="0">
                <a:solidFill>
                  <a:srgbClr val="000000"/>
                </a:solidFill>
                <a:effectLst/>
                <a:highlight>
                  <a:srgbClr val="FFFFFF"/>
                </a:highlight>
                <a:latin typeface="Aptos" panose="020B0004020202020204" pitchFamily="34" charset="0"/>
              </a:rPr>
              <a:t>There are generally three ways to apply domain knowledge and share your data with your LLMs.</a:t>
            </a:r>
          </a:p>
          <a:p>
            <a:pPr algn="l" rtl="0" fontAlgn="base"/>
            <a:endParaRPr lang="en-US" sz="1800" b="0" i="0">
              <a:solidFill>
                <a:srgbClr val="000000"/>
              </a:solidFill>
              <a:effectLst/>
              <a:highlight>
                <a:srgbClr val="FFFFFF"/>
              </a:highligh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Sometimes you can get the job done by simply doing prompt engineering. This is particularly the case when you have a static situation and a single prompt where you can work on it until gives you the answers you want and then you are set.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b="0" i="0">
              <a:solidFill>
                <a:srgbClr val="000000"/>
              </a:solidFill>
              <a:effectLst/>
              <a:highlight>
                <a:srgbClr val="FFFFFF"/>
              </a:highlight>
              <a:latin typeface="Aptos" panose="020B0004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Other times, fine-tuning can be an interesting option. While fine-tuning is not necessarily great for learning new facts, it's actually really good when you need your app to learn skills, for example, like company jargon, providing a different “tone” of response, etc.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a:solidFill>
                  <a:srgbClr val="000000"/>
                </a:solidFill>
                <a:effectLst/>
                <a:highlight>
                  <a:srgbClr val="FFFFFF"/>
                </a:highlight>
                <a:latin typeface="Aptos" panose="020B0004020202020204" pitchFamily="34" charset="0"/>
              </a:rPr>
              <a:t>  </a:t>
            </a:r>
            <a:endParaRPr lang="en-US" b="0" i="0">
              <a:solidFill>
                <a:srgbClr val="000000"/>
              </a:solidFill>
              <a:effectLst/>
              <a:highlight>
                <a:srgbClr val="FFFFFF"/>
              </a:highlight>
            </a:endParaRPr>
          </a:p>
          <a:p>
            <a:pPr algn="l" rtl="0" fontAlgn="base"/>
            <a:r>
              <a:rPr lang="en-US" sz="1800" b="0" i="0">
                <a:solidFill>
                  <a:srgbClr val="000000"/>
                </a:solidFill>
                <a:effectLst/>
                <a:highlight>
                  <a:srgbClr val="FFFFFF"/>
                </a:highlight>
                <a:latin typeface="Aptos" panose="020B0004020202020204" pitchFamily="34" charset="0"/>
              </a:rPr>
              <a:t>Now, when it comes to learning facts, based on data that your application or your organization produces, retrieval-augmentation is the pattern to go for. </a:t>
            </a:r>
            <a:endParaRPr lang="en-US" b="0" i="0">
              <a:solidFill>
                <a:srgbClr val="000000"/>
              </a:solidFill>
              <a:effectLst/>
              <a:highlight>
                <a:srgbClr val="FFFFFF"/>
              </a:highlight>
            </a:endParaRPr>
          </a:p>
        </p:txBody>
      </p:sp>
      <p:sp>
        <p:nvSpPr>
          <p:cNvPr id="4" name="Header Placeholder 3">
            <a:extLst>
              <a:ext uri="{FF2B5EF4-FFF2-40B4-BE49-F238E27FC236}">
                <a16:creationId xmlns:a16="http://schemas.microsoft.com/office/drawing/2014/main" id="{946CD155-A126-A545-73EB-85C4B4E5F68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8976AC18-FE02-061E-313C-69508B65534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163AD6-12B7-0FF2-07E5-06AEFD73FD9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11/21/2024 6:20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9A318B7D-558B-A80E-701E-E2D9D9A2490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821536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you’re going to use your own data in your </a:t>
            </a:r>
            <a:r>
              <a:rPr lang="en-US" err="1"/>
              <a:t>GenAI</a:t>
            </a:r>
            <a:r>
              <a:rPr lang="en-US"/>
              <a:t> app, Azure AI Search acts as the retrieval system in your RAG architecture: It incorporates the most relevant, domain specific knowledge for every query, so your application provides the responses you expect. </a:t>
            </a:r>
          </a:p>
          <a:p>
            <a:pPr>
              <a:defRPr/>
            </a:pPr>
            <a:endParaRPr lang="en-US"/>
          </a:p>
          <a:p>
            <a:pPr>
              <a:defRPr/>
            </a:pPr>
            <a:r>
              <a:rPr lang="en-US"/>
              <a:t>A common way to describe RAG is that you are “grounding” your AI application with your data.</a:t>
            </a:r>
          </a:p>
          <a:p>
            <a:pPr>
              <a:defRPr/>
            </a:pPr>
            <a:r>
              <a:rPr lang="en-US"/>
              <a:t> </a:t>
            </a:r>
          </a:p>
          <a:p>
            <a:pPr>
              <a:defRPr/>
            </a:pPr>
            <a:r>
              <a:rPr lang="en-US"/>
              <a:t>If you are building an app using an AI model, you probably want to create an experience based on your own data, versus public web data. RAG is a way to incorporate your data into your </a:t>
            </a:r>
            <a:r>
              <a:rPr lang="en-US" err="1"/>
              <a:t>GenAI</a:t>
            </a:r>
            <a:r>
              <a:rPr lang="en-US"/>
              <a:t> application.</a:t>
            </a:r>
          </a:p>
          <a:p>
            <a:pPr>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Out of the box, an AI model has a limited set of knowledge. RAG enables your app to learn new facts or knowledge outside what the model was originally trained on. This way, your app isn’t limited to a static/outdated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 important point to note, that with RAG, the knowledge you provide is externalized, and not incorporated into the model itself. This ensures you remain in control of your data, at all times.</a:t>
            </a:r>
          </a:p>
          <a:p>
            <a:pPr>
              <a:defRPr/>
            </a:pPr>
            <a:endParaRPr lang="en-US"/>
          </a:p>
          <a:p>
            <a:pPr>
              <a:defRPr/>
            </a:pPr>
            <a:r>
              <a:rPr lang="en-US"/>
              <a:t>When implementing RAG, a critical component is the "Retrieval system" which surfaces the right information from your data, that's needed to answer any particular question or interaction. </a:t>
            </a:r>
          </a:p>
          <a:p>
            <a:pPr>
              <a:defRPr/>
            </a:pPr>
            <a:endParaRPr lang="en-US"/>
          </a:p>
          <a:p>
            <a:pPr>
              <a:defRPr/>
            </a:pPr>
            <a:r>
              <a:rPr lang="en-US"/>
              <a:t>From there, you use the language model like Azure OpenAI GPT to apply reasoning and produce a relevant response.</a:t>
            </a:r>
          </a:p>
          <a:p>
            <a:pPr>
              <a:defRPr/>
            </a:pPr>
            <a:endParaRPr lang="en-US"/>
          </a:p>
          <a:p>
            <a:pPr>
              <a:defRPr/>
            </a:pPr>
            <a:r>
              <a:rPr lang="en-US"/>
              <a:t>When customers build their </a:t>
            </a:r>
            <a:r>
              <a:rPr lang="en-US" err="1"/>
              <a:t>GenAI</a:t>
            </a:r>
            <a:r>
              <a:rPr lang="en-US"/>
              <a:t> applications, Azure AI Search is used as the "retrieval system" in their RAG stack.</a:t>
            </a:r>
          </a:p>
          <a:p>
            <a:pPr>
              <a:defRPr/>
            </a:pPr>
            <a:endParaRPr lang="en-US"/>
          </a:p>
          <a:p>
            <a:pPr>
              <a:defRPr/>
            </a:pPr>
            <a:endParaRPr lang="en-US"/>
          </a:p>
          <a:p>
            <a:pPr>
              <a:defRPr/>
            </a:pPr>
            <a:endParaRPr lang="en-US"/>
          </a:p>
          <a:p>
            <a:pPr>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BBE0D09-D30A-40CF-BEA9-771DFCB7639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94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Combining your data with prompts is a powerful concept. In this example, a question-answering prompt is used with 3 distinct pieces. The prompt starts with framing, providing the Generative AI with the context it needs on how to behave. The user-provided question is clearly defined separate from the framing. Finally, clearly formatted sources are provided at the bottom of the prompt. The Generative AI synthesizes all this information together and produces a correct response.</a:t>
            </a:r>
            <a:br>
              <a:rPr lang="en-US"/>
            </a:br>
            <a:r>
              <a:rPr lang="en-US"/>
              <a:t>Note, this is just an example and you may want to consider thing in your prompt like instructions to reference citations in sources, </a:t>
            </a:r>
            <a:r>
              <a:rPr lang="en-US" err="1"/>
              <a:t>explitcly</a:t>
            </a:r>
            <a:r>
              <a:rPr lang="en-US"/>
              <a:t> stating “I don’t know” when the data is not in the data sources”, etc.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11/21/2024 6:20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499240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this scenario where there's a highly relevant result, but it wasn't included in the top sources provided. In this case, the result is practically invisible to the system. This illustrates the significance of the retriever's role.</a:t>
            </a:r>
          </a:p>
          <a:p>
            <a:endParaRPr lang="en-US"/>
          </a:p>
          <a:p>
            <a:r>
              <a:rPr lang="en-US"/>
              <a:t>If the retriever fails to return the most relevant results, it directly affects the completeness and accuracy of the final answer. Remember, the RAG model relies heavily on the retriever to pull in the most pertinent documents or data to generate the best possible response.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11/21/2024 6:20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80183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best practices when evaluating RAG:</a:t>
            </a:r>
          </a:p>
          <a:p>
            <a:endParaRPr lang="en-US"/>
          </a:p>
          <a:p>
            <a:pPr marL="171450" indent="-171450">
              <a:spcBef>
                <a:spcPts val="0"/>
              </a:spcBef>
              <a:spcAft>
                <a:spcPts val="600"/>
              </a:spcAft>
              <a:buFont typeface="Arial" panose="020B0604020202020204" pitchFamily="34" charset="0"/>
              <a:buChar char="•"/>
            </a:pPr>
            <a:r>
              <a:rPr lang="en-US" sz="1200">
                <a:latin typeface="+mn-lt"/>
              </a:rPr>
              <a:t>Model Evaluation: Evaluate your model regularly using various metrics to ensure it meets your desired outcomes.</a:t>
            </a:r>
          </a:p>
          <a:p>
            <a:pPr marL="171450" indent="-171450">
              <a:spcBef>
                <a:spcPts val="0"/>
              </a:spcBef>
              <a:spcAft>
                <a:spcPts val="600"/>
              </a:spcAft>
              <a:buFont typeface="Arial" panose="020B0604020202020204" pitchFamily="34" charset="0"/>
              <a:buChar char="•"/>
            </a:pPr>
            <a:r>
              <a:rPr lang="en-US" sz="1200">
                <a:latin typeface="+mn-lt"/>
              </a:rPr>
              <a:t>Understand User Intent: Classify user intents as navigational, informational, or transactional. This aids in tailoring responses effectively.</a:t>
            </a:r>
          </a:p>
          <a:p>
            <a:pPr marL="171450" indent="-171450">
              <a:spcBef>
                <a:spcPts val="0"/>
              </a:spcBef>
              <a:spcAft>
                <a:spcPts val="600"/>
              </a:spcAft>
              <a:buFont typeface="Arial" panose="020B0604020202020204" pitchFamily="34" charset="0"/>
              <a:buChar char="•"/>
            </a:pPr>
            <a:r>
              <a:rPr lang="en-US" sz="1200">
                <a:latin typeface="+mn-lt"/>
              </a:rPr>
              <a:t>Identify Query Types: Concept-seeking, fact-seeking, keyword, low query/doc term overlap, misspelled, long, medium, and short queries help uncover user intent and evaluate system performance.</a:t>
            </a:r>
          </a:p>
          <a:p>
            <a:pPr marL="171450" indent="-171450">
              <a:spcBef>
                <a:spcPts val="0"/>
              </a:spcBef>
              <a:spcAft>
                <a:spcPts val="600"/>
              </a:spcAft>
              <a:buFont typeface="Arial" panose="020B0604020202020204" pitchFamily="34" charset="0"/>
              <a:buChar char="•"/>
            </a:pPr>
            <a:r>
              <a:rPr lang="en-US" sz="1200">
                <a:latin typeface="+mn-lt"/>
              </a:rPr>
              <a:t>Use Comprehensive Metrics: Employ a mix of lexical-based (Precision and Recall, F1 Score, Word Error Rate), semantic-based (Semantic Textual Similarity, Word Embedding Similarity, BLEU), and combined metrics (ROUGE, </a:t>
            </a:r>
            <a:r>
              <a:rPr lang="en-US" sz="1200" err="1">
                <a:latin typeface="+mn-lt"/>
              </a:rPr>
              <a:t>BERTScore</a:t>
            </a:r>
            <a:r>
              <a:rPr lang="en-US" sz="1200">
                <a:latin typeface="+mn-lt"/>
              </a:rPr>
              <a:t>) for a holistic evaluation.</a:t>
            </a:r>
          </a:p>
          <a:p>
            <a:pPr marL="171450" indent="-171450">
              <a:spcBef>
                <a:spcPts val="0"/>
              </a:spcBef>
              <a:spcAft>
                <a:spcPts val="600"/>
              </a:spcAft>
              <a:buFont typeface="Arial" panose="020B0604020202020204" pitchFamily="34" charset="0"/>
              <a:buChar char="•"/>
            </a:pPr>
            <a:r>
              <a:rPr lang="en-US" sz="1200">
                <a:latin typeface="+mn-lt"/>
              </a:rPr>
              <a:t>Keep in mind top K (@K) retrieved Chunks:  Granular perspective on how many Chunks to retrieve.</a:t>
            </a:r>
          </a:p>
          <a:p>
            <a:pPr marL="171450" indent="-171450">
              <a:spcBef>
                <a:spcPts val="0"/>
              </a:spcBef>
              <a:spcAft>
                <a:spcPts val="600"/>
              </a:spcAft>
              <a:buFont typeface="Arial" panose="020B0604020202020204" pitchFamily="34" charset="0"/>
              <a:buChar char="•"/>
            </a:pPr>
            <a:r>
              <a:rPr lang="en-US" sz="1200">
                <a:latin typeface="+mn-lt"/>
              </a:rPr>
              <a:t>Implement Ranking Metrics: Utilize </a:t>
            </a:r>
            <a:r>
              <a:rPr lang="en-US" sz="1200" err="1">
                <a:latin typeface="+mn-lt"/>
              </a:rPr>
              <a:t>Recall@K</a:t>
            </a:r>
            <a:r>
              <a:rPr lang="en-US" sz="1200">
                <a:latin typeface="+mn-lt"/>
              </a:rPr>
              <a:t>, Mean Reciprocal Rank, Mean Average </a:t>
            </a:r>
            <a:r>
              <a:rPr lang="en-US" sz="1200" err="1">
                <a:latin typeface="+mn-lt"/>
              </a:rPr>
              <a:t>Precision@K</a:t>
            </a:r>
            <a:r>
              <a:rPr lang="en-US" sz="1200">
                <a:latin typeface="+mn-lt"/>
              </a:rPr>
              <a:t>, and Normalized Discounted Cumulative Gain for assessing the ranking quality of the system.</a:t>
            </a:r>
          </a:p>
          <a:p>
            <a:pPr marL="171450" indent="-171450">
              <a:spcBef>
                <a:spcPts val="0"/>
              </a:spcBef>
              <a:spcAft>
                <a:spcPts val="600"/>
              </a:spcAft>
              <a:buFont typeface="Arial" panose="020B0604020202020204" pitchFamily="34" charset="0"/>
              <a:buChar char="•"/>
            </a:pPr>
            <a:r>
              <a:rPr lang="en-US" sz="1200">
                <a:latin typeface="+mn-lt"/>
              </a:rPr>
              <a:t>Regularly Monitor Performance: Continuously track and optimize the system's performance using these metrics to ensure the highest level of user satisfaction and system effectiveness.</a:t>
            </a:r>
          </a:p>
          <a:p>
            <a:pPr marL="171450" indent="-171450">
              <a:spcBef>
                <a:spcPts val="0"/>
              </a:spcBef>
              <a:spcAft>
                <a:spcPts val="600"/>
              </a:spcAft>
              <a:buFont typeface="Arial" panose="020B0604020202020204" pitchFamily="34" charset="0"/>
              <a:buChar char="•"/>
            </a:pPr>
            <a:r>
              <a:rPr lang="en-US" sz="1200">
                <a:latin typeface="+mn-lt"/>
              </a:rPr>
              <a:t>User Feedback: Incorporate user feedback to improve system for utility.</a:t>
            </a:r>
          </a:p>
          <a:p>
            <a:pPr>
              <a:spcBef>
                <a:spcPts val="0"/>
              </a:spcBef>
              <a:spcAft>
                <a:spcPts val="600"/>
              </a:spcAft>
            </a:pPr>
            <a:endParaRPr lang="en-US" sz="1200">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a:latin typeface="+mn-lt"/>
              </a:rPr>
              <a:t>Azure’s RAG Evaluation tool: </a:t>
            </a:r>
            <a:r>
              <a:rPr lang="en-US" sz="1200">
                <a:latin typeface="+mn-lt"/>
                <a:hlinkClick r:id="rId3"/>
              </a:rPr>
              <a:t>Azure ML Prompt Flow</a:t>
            </a:r>
            <a:r>
              <a:rPr lang="en-US" sz="1200">
                <a:latin typeface="+mn-lt"/>
              </a:rPr>
              <a:t>!</a:t>
            </a:r>
          </a:p>
          <a:p>
            <a:pPr>
              <a:spcBef>
                <a:spcPts val="0"/>
              </a:spcBef>
              <a:spcAft>
                <a:spcPts val="600"/>
              </a:spcAft>
            </a:pPr>
            <a:endParaRPr lang="en-US" sz="1200">
              <a:latin typeface="+mn-l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11/21/2024 6:20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751335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a summary of RAG anatomy. this is a process involving several steps to facilitate efficient data retrieval and user interaction.</a:t>
            </a:r>
          </a:p>
          <a:p>
            <a:endParaRPr lang="en-US"/>
          </a:p>
          <a:p>
            <a:r>
              <a:rPr lang="en-US"/>
              <a:t>1. Data ingestion and preparation: This is the initial stage where data is collected and prepared for further processing. It involves collecting data from various sources, cleaning and organizing it for further use.</a:t>
            </a:r>
          </a:p>
          <a:p>
            <a:endParaRPr lang="en-US"/>
          </a:p>
          <a:p>
            <a:r>
              <a:rPr lang="en-US"/>
              <a:t>2. Chunking: This is a process of breaking down the data into manageable pieces or 'Chunks'. This allows for easier processing and analysis of the information, and to respect the maximum inputs of AI models.</a:t>
            </a:r>
          </a:p>
          <a:p>
            <a:endParaRPr lang="en-US"/>
          </a:p>
          <a:p>
            <a:r>
              <a:rPr lang="en-US"/>
              <a:t>3. Indexing: This step involves transforming data and using vector embeddings to create an AI search index. The idea is to map and organize the data in a way that makes it easily searchable. Vector embeddings are used to represent words or phrases in a numerical form that can be compared for similarity. Questions like whether to do data transformation, use vector embeddings, or any indexing mappings are addressed in this phase.</a:t>
            </a:r>
          </a:p>
          <a:p>
            <a:endParaRPr lang="en-US"/>
          </a:p>
          <a:p>
            <a:r>
              <a:rPr lang="en-US"/>
              <a:t>4. User Interface: This is the point of interaction between the user and the AI system. Here, users can input their queries to the chatbot, which uses Natural Language Processing (NLP) and the previously processed data to provide accurate and relevant responses.</a:t>
            </a:r>
          </a:p>
          <a:p>
            <a:endParaRPr lang="en-US"/>
          </a:p>
          <a:p>
            <a:r>
              <a:rPr lang="en-US"/>
              <a:t>5. Orchestration (Including prompt): This involves prompting the Language Model (LLM) to generate the retriever query. The system is prepared to ask specific questions based on the user's initial query and communicates with the retriever to get the most relevant responses.</a:t>
            </a:r>
          </a:p>
          <a:p>
            <a:endParaRPr lang="en-US"/>
          </a:p>
          <a:p>
            <a:r>
              <a:rPr lang="en-US"/>
              <a:t>6. Data Retrieving: This step involves deciding on the type of approach to use for data retrieval - vector, semantic, keyword or a hybrid approach. It also involves deciding on the use of filters, facets, scoring profiles and determining the number of results to be used.</a:t>
            </a:r>
          </a:p>
          <a:p>
            <a:endParaRPr lang="en-US"/>
          </a:p>
          <a:p>
            <a:r>
              <a:rPr lang="en-US"/>
              <a:t>7. Orchestration: After retrieving the data, it is once again communicated and coordinated with the LLM.  The LLM is prompted to summarize the retrieved data and create a response that will be returned to the user. This response should contain the most relevant sections replied by the retriever (AI search).</a:t>
            </a:r>
            <a:endParaRPr kumimoji="0" lang="en-US" sz="1200" b="0" i="0" u="none" strike="noStrike" kern="1200" cap="none" spc="0" normalizeH="0" baseline="0" noProof="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mn-cs"/>
              </a:rPr>
              <a:t>For steps 2 and 3 highlighted in green, AI Studio, Azure OAI on your data and AI Search can help for many scenarios with the Chunking, Vectorization and data enrichment/transformation if needed and finally data indexing.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11/21/2024 6:20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678244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1DB9E-7AF0-DDB8-BAD8-75F9E304B4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2CC1F-3AE8-7B6F-CF7B-62E4615E1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0417C-B4CC-5198-754F-FF672BFDC592}"/>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55CA237-DC80-3100-DD1E-6F54A1EDA9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6883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23F15-4E22-9671-46EC-63E8C6F327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E496C2-9606-BFFD-2B10-F705D0098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B8D7A-7FF2-D334-4C06-7E01F9B9ADA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14364DAD-D160-0DFF-E12E-70FB0F1264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6721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06FD6-DEB9-A880-5081-FC184CAAD6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98EF1-F6F4-B391-0444-F4745E31D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8B6D15-E0D2-0A1B-F578-34F1A26EF54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7E47A15-BBA4-C0D4-9DC6-8B5399E2AC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35815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B2819-C2F5-09B3-2023-4B2FFE7EAC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A2CB8-5E7B-6653-183E-81C59B6B3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BB697-C8C9-4491-AA4B-17959FF29B7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05F6105-B2A5-D311-14BD-35BD82F5446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77024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03267-8370-A2FF-AF67-5DE436BC1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00605-B797-D7DE-E090-6AB2A5109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C3F9F-A591-F88B-3A1C-6B2C6F12A9BA}"/>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E5ADD343-96FE-AF13-0BAB-FD11458DC2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2794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F94EB-0F90-4CAF-A60C-B21A127C6FAA}" type="slidenum">
              <a:rPr lang="en-US" smtClean="0"/>
              <a:t>6</a:t>
            </a:fld>
            <a:endParaRPr lang="en-US"/>
          </a:p>
        </p:txBody>
      </p:sp>
    </p:spTree>
    <p:extLst>
      <p:ext uri="{BB962C8B-B14F-4D97-AF65-F5344CB8AC3E}">
        <p14:creationId xmlns:p14="http://schemas.microsoft.com/office/powerpoint/2010/main" val="310254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10EF4-7164-BAD4-0781-95F7025CD5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65689-850D-C60E-A77B-43C92D21D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BCD604-4F00-9E17-8303-40638EF91E9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02645C-9828-F2F8-3113-8A7F23B3AD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084FA7-F189-694F-A782-29111B2221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774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0" normalizeH="0" baseline="0" noProof="0">
                <a:ln>
                  <a:noFill/>
                </a:ln>
                <a:solidFill>
                  <a:srgbClr val="000000"/>
                </a:solidFill>
                <a:effectLst/>
                <a:uLnTx/>
                <a:uFillTx/>
                <a:latin typeface="Segoe UI"/>
                <a:ea typeface="+mn-ea"/>
                <a:cs typeface="+mn-cs"/>
              </a:rPr>
              <a:t>Enterprise</a:t>
            </a:r>
            <a:r>
              <a:rPr lang="en-US"/>
              <a:t> architects: </a:t>
            </a:r>
          </a:p>
          <a:p>
            <a:pPr marL="342900" indent="-342900" algn="l" defTabSz="932472" fontAlgn="base">
              <a:spcBef>
                <a:spcPct val="0"/>
              </a:spcBef>
              <a:spcAft>
                <a:spcPct val="0"/>
              </a:spcAft>
              <a:buFont typeface="Arial" panose="020B0604020202020204" pitchFamily="34" charset="0"/>
              <a:buChar char="•"/>
            </a:pPr>
            <a:r>
              <a:rPr lang="en-US" sz="1200">
                <a:solidFill>
                  <a:schemeClr val="tx1"/>
                </a:solidFill>
                <a:ea typeface="Segoe UI" pitchFamily="34" charset="0"/>
                <a:cs typeface="Segoe UI" pitchFamily="34" charset="0"/>
              </a:rPr>
              <a:t>Collaborate with product engineering</a:t>
            </a:r>
          </a:p>
          <a:p>
            <a:pPr marL="342900" indent="-342900" algn="l" defTabSz="932472" fontAlgn="base">
              <a:spcBef>
                <a:spcPct val="0"/>
              </a:spcBef>
              <a:spcAft>
                <a:spcPct val="0"/>
              </a:spcAft>
              <a:buFont typeface="Arial" panose="020B0604020202020204" pitchFamily="34" charset="0"/>
              <a:buChar char="•"/>
            </a:pPr>
            <a:r>
              <a:rPr lang="en-US" sz="1200">
                <a:solidFill>
                  <a:schemeClr val="tx1"/>
                </a:solidFill>
                <a:ea typeface="Segoe UI" pitchFamily="34" charset="0"/>
                <a:cs typeface="Segoe UI" pitchFamily="34" charset="0"/>
              </a:rPr>
              <a:t>Amplify voice of the customer</a:t>
            </a:r>
          </a:p>
          <a:p>
            <a:pPr marL="342900" indent="-342900" algn="l" defTabSz="932472" fontAlgn="base">
              <a:spcBef>
                <a:spcPct val="0"/>
              </a:spcBef>
              <a:spcAft>
                <a:spcPct val="0"/>
              </a:spcAft>
              <a:buFont typeface="Arial" panose="020B0604020202020204" pitchFamily="34" charset="0"/>
              <a:buChar char="•"/>
            </a:pPr>
            <a:r>
              <a:rPr lang="en-US" sz="1200">
                <a:solidFill>
                  <a:schemeClr val="tx1"/>
                </a:solidFill>
                <a:ea typeface="Segoe UI" pitchFamily="34" charset="0"/>
                <a:cs typeface="Segoe UI" pitchFamily="34" charset="0"/>
              </a:rPr>
              <a:t>Provide technical thought leadership to Americas technical community</a:t>
            </a:r>
          </a:p>
          <a:p>
            <a:pPr marL="342900" indent="-342900" algn="l" defTabSz="932472" fontAlgn="base">
              <a:spcBef>
                <a:spcPct val="0"/>
              </a:spcBef>
              <a:spcAft>
                <a:spcPct val="0"/>
              </a:spcAft>
              <a:buFont typeface="Arial" panose="020B0604020202020204" pitchFamily="34" charset="0"/>
              <a:buChar char="•"/>
            </a:pPr>
            <a:r>
              <a:rPr lang="en-US" sz="1200">
                <a:solidFill>
                  <a:schemeClr val="tx1"/>
                </a:solidFill>
                <a:ea typeface="Segoe UI" pitchFamily="34" charset="0"/>
                <a:cs typeface="Segoe UI" pitchFamily="34" charset="0"/>
              </a:rPr>
              <a:t>Architect cloud solutions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084FA7-F189-694F-A782-29111B2221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312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5037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4652E4-5120-44D6-918A-894636DEFC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469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80592-758C-EC3D-1C24-E6C68EB84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6C5676-D60D-5416-968D-0C66EFBD3D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D6C905-03AB-1E94-2FED-5121EDA8FF71}"/>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48F444B-4069-5B83-7EDC-14E071853B4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FFAE0B-1D7C-41CF-A4F7-4FD7206870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4540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51.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Master" Target="../slideMasters/slideMaster6.xml"/><Relationship Id="rId4" Type="http://schemas.microsoft.com/office/2007/relationships/hdphoto" Target="../media/hdphoto3.wdp"/></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Master" Target="../slideMasters/slideMaster7.xml"/><Relationship Id="rId4" Type="http://schemas.openxmlformats.org/officeDocument/2006/relationships/image" Target="../media/image73.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Master" Target="../slideMasters/slideMaster8.xml"/><Relationship Id="rId5" Type="http://schemas.openxmlformats.org/officeDocument/2006/relationships/image" Target="../media/image83.png"/><Relationship Id="rId4" Type="http://schemas.openxmlformats.org/officeDocument/2006/relationships/image" Target="../media/image5.emf"/></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jpeg"/><Relationship Id="rId1" Type="http://schemas.openxmlformats.org/officeDocument/2006/relationships/slideMaster" Target="../slideMasters/slideMaster8.xml"/><Relationship Id="rId4" Type="http://schemas.openxmlformats.org/officeDocument/2006/relationships/image" Target="../media/image5.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4.jpeg"/><Relationship Id="rId1" Type="http://schemas.openxmlformats.org/officeDocument/2006/relationships/slideMaster" Target="../slideMasters/slideMaster8.xml"/><Relationship Id="rId4" Type="http://schemas.openxmlformats.org/officeDocument/2006/relationships/image" Target="../media/image83.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6.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8.jpe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0BB80-6002-9F44-CC30-9D74B357D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389A7A-2899-9481-5162-C49F6B17E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0D3E0F-DBFB-6A6B-3FE5-DEBEBC6B0356}"/>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5" name="Footer Placeholder 4">
            <a:extLst>
              <a:ext uri="{FF2B5EF4-FFF2-40B4-BE49-F238E27FC236}">
                <a16:creationId xmlns:a16="http://schemas.microsoft.com/office/drawing/2014/main" id="{C0757B16-DEF4-FB41-F4B1-D0E15619E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3C440-4812-57BB-3A66-EBA6B402E38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6115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7DB1-2A33-871B-6BEB-0D6FBBA24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1B48E-9EA7-5668-52EA-17219C6CDC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E8CA8-272B-1844-C494-0859B394EA0D}"/>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5" name="Footer Placeholder 4">
            <a:extLst>
              <a:ext uri="{FF2B5EF4-FFF2-40B4-BE49-F238E27FC236}">
                <a16:creationId xmlns:a16="http://schemas.microsoft.com/office/drawing/2014/main" id="{18EA8F2F-AA32-5EEE-F28B-383666EAC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C129-5594-7D0E-0652-706062A1424E}"/>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34269634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84378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52120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76711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05911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34274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4742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3381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108243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5946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159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B8ACF-98A8-9B56-5AC0-2FB13ED292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A7FF54-3FAB-B875-9C08-EFB2F3E746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A602E-E075-F48D-0581-65D5EFB7F927}"/>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5" name="Footer Placeholder 4">
            <a:extLst>
              <a:ext uri="{FF2B5EF4-FFF2-40B4-BE49-F238E27FC236}">
                <a16:creationId xmlns:a16="http://schemas.microsoft.com/office/drawing/2014/main" id="{4219DB90-512D-221E-3322-D2F0292DF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D21D1-4AD8-2EB5-539E-62057831D676}"/>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07601712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6230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878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4100782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18851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910040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760634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5144592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9575613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291551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96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8C161-EC7A-788B-789D-5ED7F244D4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301D06-9356-ACBE-54CB-9018D8035F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9364C7-E4EA-0423-1C47-893DB61E8689}"/>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5" name="Footer Placeholder 4">
            <a:extLst>
              <a:ext uri="{FF2B5EF4-FFF2-40B4-BE49-F238E27FC236}">
                <a16:creationId xmlns:a16="http://schemas.microsoft.com/office/drawing/2014/main" id="{FF9D55E0-9E93-ECAD-C613-23E04EBC6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61F42-77BE-DAB3-8F30-5615F9577356}"/>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65800232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9511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305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78541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38105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5803079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276707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3027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4129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0635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209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83040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28A2-6390-9E3D-413F-477659D8F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3DDBE1-8953-2204-2A70-17874F9103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7C74E-F654-B3F5-0491-579C12821D95}"/>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5" name="Footer Placeholder 4">
            <a:extLst>
              <a:ext uri="{FF2B5EF4-FFF2-40B4-BE49-F238E27FC236}">
                <a16:creationId xmlns:a16="http://schemas.microsoft.com/office/drawing/2014/main" id="{C2F29C86-5801-EB5A-5FEB-2D253E49E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D964C-9794-963C-FEAF-6667EC8AF324}"/>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34195007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646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9227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89542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38026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021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83007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6136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64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9089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6255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33967-2ADD-408A-1705-0F7546E7F7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BE4D16-34E0-19DB-763B-A27BFA3346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AB807F6-D5B1-115F-CD34-2B2ED6B48A45}"/>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5" name="Footer Placeholder 4">
            <a:extLst>
              <a:ext uri="{FF2B5EF4-FFF2-40B4-BE49-F238E27FC236}">
                <a16:creationId xmlns:a16="http://schemas.microsoft.com/office/drawing/2014/main" id="{FD26E2CD-69D3-19CF-6B8A-EFB566914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25419-62AE-34EE-45A2-EB4D802B0FB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6702411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9042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227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316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00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297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7688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73342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1941312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8858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934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518D-E59F-6C79-B65F-F90FFC4A3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09FEDB-7FE1-C015-4E33-9A04788ACC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612C02-4D2C-2DE1-1667-26592BFB53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3C475-908D-C279-FB94-C32DBE6EA2BC}"/>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6" name="Footer Placeholder 5">
            <a:extLst>
              <a:ext uri="{FF2B5EF4-FFF2-40B4-BE49-F238E27FC236}">
                <a16:creationId xmlns:a16="http://schemas.microsoft.com/office/drawing/2014/main" id="{98420BF2-048F-E8B9-B8D8-20A3DBA681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96F92-DCD5-356E-020D-8D801B944F53}"/>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5752664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37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262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5723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064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173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1518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546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09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7812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457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05FD-C3AA-C1F6-EB43-AE28A8C2AE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FDC15A-5D33-93CE-0069-194B9C1850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E1737-83EC-9725-BC37-4E03D85B62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45006-AEA2-8A2B-F4FA-1AF720FCEF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193BB3-6D1C-DBF0-DCE2-728D752CAF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0BD1F-5BE6-83F5-6845-FB44791AB34C}"/>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8" name="Footer Placeholder 7">
            <a:extLst>
              <a:ext uri="{FF2B5EF4-FFF2-40B4-BE49-F238E27FC236}">
                <a16:creationId xmlns:a16="http://schemas.microsoft.com/office/drawing/2014/main" id="{7FEC6ED5-A12F-3040-87D6-6D59C905DD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4252E-3F2E-EF33-B6D2-0D9038FC753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70051954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688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6096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321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4823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12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2033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557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9808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83253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670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A8B5-0E60-78A2-001B-7CC770B956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9E40E0-9A14-53F9-C978-AACDEE2DD8B8}"/>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4" name="Footer Placeholder 3">
            <a:extLst>
              <a:ext uri="{FF2B5EF4-FFF2-40B4-BE49-F238E27FC236}">
                <a16:creationId xmlns:a16="http://schemas.microsoft.com/office/drawing/2014/main" id="{010A5925-FE46-4F6C-9AEC-76B75CD7DF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D6FD5-B299-7DBF-C67B-DFF2501BD20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170905748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04578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24448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4982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85538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49394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60865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89381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28251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721457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96228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0501DD-9093-2DB2-6C2B-3E64D4690216}"/>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3" name="Footer Placeholder 2">
            <a:extLst>
              <a:ext uri="{FF2B5EF4-FFF2-40B4-BE49-F238E27FC236}">
                <a16:creationId xmlns:a16="http://schemas.microsoft.com/office/drawing/2014/main" id="{30187DAD-2925-2FB5-3605-8C3D1B6361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144D09-7779-D9E3-09FF-7F726721B61D}"/>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2490026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2159998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67346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115124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26478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294439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502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62107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80406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6134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00985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3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A63C8-818A-5B27-1490-F4C510A0E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D881BA-90FC-C5E8-8A79-714920FB4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AFE479-83FE-997A-CF57-C9A3139F9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3CC515-9F09-FFAD-0E34-C457BFAC88A9}"/>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6" name="Footer Placeholder 5">
            <a:extLst>
              <a:ext uri="{FF2B5EF4-FFF2-40B4-BE49-F238E27FC236}">
                <a16:creationId xmlns:a16="http://schemas.microsoft.com/office/drawing/2014/main" id="{5468F192-B557-0BB6-97B4-F09A6FD8D6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7B6E7-BA6E-ADA5-90D2-0FC753B69691}"/>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420579239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4450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630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640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410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295986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3554F-AA2D-B346-7744-128B71383C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FCEF67-5B91-EFF4-0EDA-FEA8C457A4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DF190-C6BA-B691-6A1E-E3C20EB0FF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FFFD98-AE07-2EF5-6B24-5A08935AE1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7B50D5-5065-1A22-08D3-039A2AF9F3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386C2B-39FF-8272-BED8-6CE40FFDAD60}"/>
              </a:ext>
            </a:extLst>
          </p:cNvPr>
          <p:cNvSpPr>
            <a:spLocks noGrp="1"/>
          </p:cNvSpPr>
          <p:nvPr>
            <p:ph type="dt" sz="half" idx="10"/>
          </p:nvPr>
        </p:nvSpPr>
        <p:spPr/>
        <p:txBody>
          <a:bodyPr/>
          <a:lstStyle/>
          <a:p>
            <a:fld id="{9EF63F95-0414-4862-AD24-08EF55CE96CE}" type="datetimeFigureOut">
              <a:rPr lang="en-US" smtClean="0"/>
              <a:t>11/21/2024</a:t>
            </a:fld>
            <a:endParaRPr lang="en-US"/>
          </a:p>
        </p:txBody>
      </p:sp>
      <p:sp>
        <p:nvSpPr>
          <p:cNvPr id="8" name="Footer Placeholder 7">
            <a:extLst>
              <a:ext uri="{FF2B5EF4-FFF2-40B4-BE49-F238E27FC236}">
                <a16:creationId xmlns:a16="http://schemas.microsoft.com/office/drawing/2014/main" id="{D49D7B81-E03A-AE11-A398-3B37F008F2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5D8A3B-BDE4-84A4-F457-9CE4FDFB2533}"/>
              </a:ext>
            </a:extLst>
          </p:cNvPr>
          <p:cNvSpPr>
            <a:spLocks noGrp="1"/>
          </p:cNvSpPr>
          <p:nvPr>
            <p:ph type="sldNum" sz="quarter" idx="12"/>
          </p:nvPr>
        </p:nvSpPr>
        <p:spPr/>
        <p:txBody>
          <a:bodyPr/>
          <a:lstStyle/>
          <a:p>
            <a:fld id="{859EA4DC-1560-4C82-8F65-72992A8FC9F6}" type="slidenum">
              <a:rPr lang="en-US" smtClean="0"/>
              <a:t>‹#›</a:t>
            </a:fld>
            <a:endParaRPr lang="en-US"/>
          </a:p>
        </p:txBody>
      </p:sp>
    </p:spTree>
    <p:extLst>
      <p:ext uri="{BB962C8B-B14F-4D97-AF65-F5344CB8AC3E}">
        <p14:creationId xmlns:p14="http://schemas.microsoft.com/office/powerpoint/2010/main" val="307770945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21329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1_Title Slide">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accent2">
                    <a:lumMod val="40000"/>
                    <a:lumOff val="60000"/>
                  </a:schemeClr>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EAA4B210-A469-AC68-4C5E-6906D024EED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698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751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57891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8CA7-CA63-F1AD-5FBE-1FEEB370E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AB9647-885E-730C-2A53-CA8A226CAA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4ECD0D-4880-1064-5F7D-9C11290450F6}"/>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5" name="Footer Placeholder 4">
            <a:extLst>
              <a:ext uri="{FF2B5EF4-FFF2-40B4-BE49-F238E27FC236}">
                <a16:creationId xmlns:a16="http://schemas.microsoft.com/office/drawing/2014/main" id="{F58B0DD6-CFB6-A22B-09EF-733D0AE977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FD766-E4BD-C0E1-D60B-11CD1853477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195770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3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B5058-AE5D-E168-65F2-DCD9A7F009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02472E-82D5-5E67-DEF6-537A41AE6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87D8CF-AFB5-8CDF-B6CF-6CB14AA1B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8E4179-EEB5-2D8D-1A05-7CFD418376A9}"/>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6" name="Footer Placeholder 5">
            <a:extLst>
              <a:ext uri="{FF2B5EF4-FFF2-40B4-BE49-F238E27FC236}">
                <a16:creationId xmlns:a16="http://schemas.microsoft.com/office/drawing/2014/main" id="{59B99A8E-8BC8-C901-8F03-E376A03A98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9B3618-E1D8-5FA3-FB1A-83EB26AA780E}"/>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206032278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353436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93656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ext Placeholder 4">
            <a:extLst>
              <a:ext uri="{FF2B5EF4-FFF2-40B4-BE49-F238E27FC236}">
                <a16:creationId xmlns:a16="http://schemas.microsoft.com/office/drawing/2014/main" id="{CDC3595B-25C2-CF43-259D-75A3671E709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61359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3A3D27F9-7D19-8ECF-C50E-71D515E54BB8}"/>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074343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4">
            <a:extLst>
              <a:ext uri="{FF2B5EF4-FFF2-40B4-BE49-F238E27FC236}">
                <a16:creationId xmlns:a16="http://schemas.microsoft.com/office/drawing/2014/main" id="{C112CDB0-015D-94C2-ECEE-970711F59EB7}"/>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230824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 Placeholder 4">
            <a:extLst>
              <a:ext uri="{FF2B5EF4-FFF2-40B4-BE49-F238E27FC236}">
                <a16:creationId xmlns:a16="http://schemas.microsoft.com/office/drawing/2014/main" id="{A51E17F0-59B9-3EAE-0FC7-A1EBDE8F7BB3}"/>
              </a:ext>
            </a:extLst>
          </p:cNvPr>
          <p:cNvSpPr>
            <a:spLocks noGrp="1"/>
          </p:cNvSpPr>
          <p:nvPr>
            <p:ph type="body" sz="quarter" idx="18"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7837655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496CCFA2-2D28-1617-4A3E-368924E94312}"/>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6191754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8AB70484-C812-6F3C-92DD-F6B2E1A813C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4621873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A97F131-E501-E84F-7717-E61457B6D3A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6865181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177313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3BE4-3E04-4524-7CF6-4006EFCCB5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E88CE3-3C80-AF17-A4A0-CB4838DB16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505D5-051E-D2B9-11EF-A5771CAAEE45}"/>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5" name="Footer Placeholder 4">
            <a:extLst>
              <a:ext uri="{FF2B5EF4-FFF2-40B4-BE49-F238E27FC236}">
                <a16:creationId xmlns:a16="http://schemas.microsoft.com/office/drawing/2014/main" id="{797AA1F8-36EE-4EB1-F427-1958C7753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9A5F4-416E-97E5-7C84-AC5539F45A3B}"/>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327869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891947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2" name="Picture 21" descr="A close up of a glass&#10;&#10;Description automatically generated">
            <a:extLst>
              <a:ext uri="{FF2B5EF4-FFF2-40B4-BE49-F238E27FC236}">
                <a16:creationId xmlns:a16="http://schemas.microsoft.com/office/drawing/2014/main" id="{04B82389-A288-79EC-B582-7E217BEB9415}"/>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39997" b="39923"/>
          <a:stretch/>
        </p:blipFill>
        <p:spPr>
          <a:xfrm>
            <a:off x="0" y="0"/>
            <a:ext cx="12186432"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000558B-1EBE-9FFA-7371-FE380B4EFD2C}"/>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955862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6" name="Picture 35" descr="A close up of a glass&#10;&#10;Description automatically generated">
            <a:extLst>
              <a:ext uri="{FF2B5EF4-FFF2-40B4-BE49-F238E27FC236}">
                <a16:creationId xmlns:a16="http://schemas.microsoft.com/office/drawing/2014/main" id="{ECD91DE9-7B53-55CB-453E-D1BEFF929FC7}"/>
              </a:ext>
            </a:extLst>
          </p:cNvPr>
          <p:cNvPicPr>
            <a:picLocks noChangeAspect="1"/>
          </p:cNvPicPr>
          <p:nvPr userDrawn="1"/>
        </p:nvPicPr>
        <p:blipFill rotWithShape="1">
          <a:blip r:embed="rId2">
            <a:clrChange>
              <a:clrFrom>
                <a:srgbClr val="8B8B8B"/>
              </a:clrFrom>
              <a:clrTo>
                <a:srgbClr val="8B8B8B">
                  <a:alpha val="0"/>
                </a:srgbClr>
              </a:clrTo>
            </a:clrChange>
            <a:alphaModFix amt="50000"/>
            <a:extLst>
              <a:ext uri="{28A0092B-C50C-407E-A947-70E740481C1C}">
                <a14:useLocalDpi xmlns:a14="http://schemas.microsoft.com/office/drawing/2010/main" val="0"/>
              </a:ext>
            </a:extLst>
          </a:blip>
          <a:srcRect l="1" t="-1" r="44" b="-77"/>
          <a:stretch/>
        </p:blipFill>
        <p:spPr>
          <a:xfrm>
            <a:off x="0" y="0"/>
            <a:ext cx="12186432" cy="6858000"/>
          </a:xfrm>
          <a:prstGeom prst="rect">
            <a:avLst/>
          </a:prstGeom>
          <a:solidFill>
            <a:srgbClr val="F4F2EF"/>
          </a:solidFill>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24BEDD87-3AA7-3305-5FE5-BA97EE53FCC4}"/>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685977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06134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1639911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8" name="Picture 7" descr="A close up of a colorful paper&#10;&#10;Description automatically generated">
            <a:extLst>
              <a:ext uri="{FF2B5EF4-FFF2-40B4-BE49-F238E27FC236}">
                <a16:creationId xmlns:a16="http://schemas.microsoft.com/office/drawing/2014/main" id="{4098A1A4-72D7-9974-7700-B4D128ACED4F}"/>
              </a:ext>
            </a:extLst>
          </p:cNvPr>
          <p:cNvPicPr>
            <a:picLocks noChangeAspect="1"/>
          </p:cNvPicPr>
          <p:nvPr userDrawn="1"/>
        </p:nvPicPr>
        <p:blipFill rotWithShape="1">
          <a:blip r:embed="rId2"/>
          <a:srcRect l="53283" r="2869"/>
          <a:stretch/>
        </p:blipFill>
        <p:spPr>
          <a:xfrm>
            <a:off x="7228114" y="292100"/>
            <a:ext cx="4659086" cy="5976938"/>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58368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539496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4">
            <a:extLst>
              <a:ext uri="{FF2B5EF4-FFF2-40B4-BE49-F238E27FC236}">
                <a16:creationId xmlns:a16="http://schemas.microsoft.com/office/drawing/2014/main" id="{6E27CBDD-49E9-BBDF-550B-482E4E570E44}"/>
              </a:ext>
            </a:extLst>
          </p:cNvPr>
          <p:cNvSpPr>
            <a:spLocks noGrp="1"/>
          </p:cNvSpPr>
          <p:nvPr>
            <p:ph type="body" sz="quarter" idx="11" hasCustomPrompt="1"/>
          </p:nvPr>
        </p:nvSpPr>
        <p:spPr>
          <a:xfrm>
            <a:off x="584200" y="292100"/>
            <a:ext cx="658368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6076380" y="1866864"/>
            <a:ext cx="5544120" cy="312427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72906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ice 2">
    <p:spTree>
      <p:nvGrpSpPr>
        <p:cNvPr id="1" name=""/>
        <p:cNvGrpSpPr/>
        <p:nvPr/>
      </p:nvGrpSpPr>
      <p:grpSpPr>
        <a:xfrm>
          <a:off x="0" y="0"/>
          <a:ext cx="0" cy="0"/>
          <a:chOff x="0" y="0"/>
          <a:chExt cx="0" cy="0"/>
        </a:xfrm>
      </p:grpSpPr>
      <p:pic>
        <p:nvPicPr>
          <p:cNvPr id="3" name="Picture 2" descr="A close-up of a spiral&#10;&#10;Description automatically generated">
            <a:extLst>
              <a:ext uri="{FF2B5EF4-FFF2-40B4-BE49-F238E27FC236}">
                <a16:creationId xmlns:a16="http://schemas.microsoft.com/office/drawing/2014/main" id="{3117FEF8-62E3-EC02-1329-2468770772B6}"/>
              </a:ext>
            </a:extLst>
          </p:cNvPr>
          <p:cNvPicPr>
            <a:picLocks noChangeAspect="1"/>
          </p:cNvPicPr>
          <p:nvPr userDrawn="1"/>
        </p:nvPicPr>
        <p:blipFill rotWithShape="1">
          <a:blip r:embed="rId2"/>
          <a:srcRect t="41076" r="41052" b="23"/>
          <a:stretch/>
        </p:blipFill>
        <p:spPr>
          <a:xfrm>
            <a:off x="0" y="1"/>
            <a:ext cx="12192000" cy="6857999"/>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3840862" cy="1107996"/>
          </a:xfrm>
        </p:spPr>
        <p:txBody>
          <a:bodyPr anchor="ctr" anchorCtr="0"/>
          <a:lstStyle>
            <a:lvl1pPr>
              <a:defRPr>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Picture Placeholder 15">
            <a:extLst>
              <a:ext uri="{FF2B5EF4-FFF2-40B4-BE49-F238E27FC236}">
                <a16:creationId xmlns:a16="http://schemas.microsoft.com/office/drawing/2014/main" id="{D4F7535E-BABE-1B76-52D3-D100205F62BD}"/>
              </a:ext>
            </a:extLst>
          </p:cNvPr>
          <p:cNvSpPr>
            <a:spLocks noGrp="1"/>
          </p:cNvSpPr>
          <p:nvPr>
            <p:ph type="pic" sz="quarter" idx="12" hasCustomPrompt="1"/>
          </p:nvPr>
        </p:nvSpPr>
        <p:spPr>
          <a:xfrm>
            <a:off x="4924425" y="1542284"/>
            <a:ext cx="6696075" cy="3773432"/>
          </a:xfrm>
          <a:blipFill>
            <a:blip r:embed="rId3"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96697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Floating Square Photo Graphic">
    <p:spTree>
      <p:nvGrpSpPr>
        <p:cNvPr id="1" name=""/>
        <p:cNvGrpSpPr/>
        <p:nvPr/>
      </p:nvGrpSpPr>
      <p:grpSpPr>
        <a:xfrm>
          <a:off x="0" y="0"/>
          <a:ext cx="0" cy="0"/>
          <a:chOff x="0" y="0"/>
          <a:chExt cx="0" cy="0"/>
        </a:xfrm>
      </p:grpSpPr>
      <p:pic>
        <p:nvPicPr>
          <p:cNvPr id="19" name="Picture 18" descr="A close up of a colorful paper&#10;&#10;Description automatically generated">
            <a:extLst>
              <a:ext uri="{FF2B5EF4-FFF2-40B4-BE49-F238E27FC236}">
                <a16:creationId xmlns:a16="http://schemas.microsoft.com/office/drawing/2014/main" id="{D5587F9B-0EDF-E50B-C4BC-0186F9430719}"/>
              </a:ext>
            </a:extLst>
          </p:cNvPr>
          <p:cNvPicPr>
            <a:picLocks noChangeAspect="1"/>
          </p:cNvPicPr>
          <p:nvPr userDrawn="1"/>
        </p:nvPicPr>
        <p:blipFill rotWithShape="1">
          <a:blip r:embed="rId2"/>
          <a:srcRect l="40409" t="26788" r="18433"/>
          <a:stretch/>
        </p:blipFill>
        <p:spPr>
          <a:xfrm>
            <a:off x="6544300" y="585788"/>
            <a:ext cx="5076199" cy="5079046"/>
          </a:xfrm>
          <a:prstGeom prst="rect">
            <a:avLst/>
          </a:prstGeom>
        </p:spPr>
      </p:pic>
      <p:sp>
        <p:nvSpPr>
          <p:cNvPr id="13" name="Square">
            <a:extLst>
              <a:ext uri="{FF2B5EF4-FFF2-40B4-BE49-F238E27FC236}">
                <a16:creationId xmlns:a16="http://schemas.microsoft.com/office/drawing/2014/main" id="{CD4E65D4-0149-05A6-AC78-ED3627A5975E}"/>
              </a:ext>
            </a:extLst>
          </p:cNvPr>
          <p:cNvSpPr/>
          <p:nvPr userDrawn="1"/>
        </p:nvSpPr>
        <p:spPr>
          <a:xfrm>
            <a:off x="5940097" y="1148397"/>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164"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749800"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544300" y="1752600"/>
            <a:ext cx="3912234" cy="3912234"/>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13323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 Floating Square Photo Graphic 2">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01305EF0-EAC4-FB22-9A8C-E2B9DEA52D00}"/>
              </a:ext>
            </a:extLst>
          </p:cNvPr>
          <p:cNvSpPr/>
          <p:nvPr userDrawn="1"/>
        </p:nvSpPr>
        <p:spPr>
          <a:xfrm>
            <a:off x="5919788" y="-16074"/>
            <a:ext cx="6278745" cy="6890148"/>
          </a:xfrm>
          <a:prstGeom prst="rect">
            <a:avLst/>
          </a:prstGeom>
          <a:solidFill>
            <a:srgbClr val="325A61"/>
          </a:solidFill>
          <a:ln w="12700">
            <a:miter lim="400000"/>
          </a:ln>
        </p:spPr>
        <p:txBody>
          <a:bodyPr lIns="146304" tIns="146304" rIns="146304" bIns="146304"/>
          <a:lstStyle/>
          <a:p>
            <a:endParaRPr/>
          </a:p>
        </p:txBody>
      </p:sp>
      <p:pic>
        <p:nvPicPr>
          <p:cNvPr id="13" name="Picture 12" descr="A close-up of a spiral&#10;&#10;Description automatically generated">
            <a:extLst>
              <a:ext uri="{FF2B5EF4-FFF2-40B4-BE49-F238E27FC236}">
                <a16:creationId xmlns:a16="http://schemas.microsoft.com/office/drawing/2014/main" id="{27B37B92-2B88-B680-79AF-C8FBEB372FF1}"/>
              </a:ext>
            </a:extLst>
          </p:cNvPr>
          <p:cNvPicPr>
            <a:picLocks noChangeAspect="1"/>
          </p:cNvPicPr>
          <p:nvPr userDrawn="1"/>
        </p:nvPicPr>
        <p:blipFill rotWithShape="1">
          <a:blip r:embed="rId2"/>
          <a:srcRect l="5768" r="52101" b="24863"/>
          <a:stretch/>
        </p:blipFill>
        <p:spPr>
          <a:xfrm>
            <a:off x="5919787" y="1"/>
            <a:ext cx="5683949" cy="5706352"/>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3068637"/>
            <a:ext cx="3200400" cy="3200400"/>
          </a:xfrm>
          <a:solidFill>
            <a:schemeClr val="tx1"/>
          </a:solidFill>
        </p:spPr>
        <p:txBody>
          <a:bodyPr lIns="0" tIns="914400" rIns="0" anchor="t" anchorCtr="0">
            <a:noAutofit/>
          </a:bodyPr>
          <a:lstStyle>
            <a:lvl1pPr marL="0" indent="0" algn="ctr">
              <a:lnSpc>
                <a:spcPct val="100000"/>
              </a:lnSpc>
              <a:buNone/>
              <a:defRPr sz="10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35866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 Square Photo Graphic">
    <p:spTree>
      <p:nvGrpSpPr>
        <p:cNvPr id="1" name=""/>
        <p:cNvGrpSpPr/>
        <p:nvPr/>
      </p:nvGrpSpPr>
      <p:grpSpPr>
        <a:xfrm>
          <a:off x="0" y="0"/>
          <a:ext cx="0" cy="0"/>
          <a:chOff x="0" y="0"/>
          <a:chExt cx="0" cy="0"/>
        </a:xfrm>
      </p:grpSpPr>
      <p:pic>
        <p:nvPicPr>
          <p:cNvPr id="12" name="Picture 11" descr="A close up of a colorful paper&#10;&#10;Description automatically generated">
            <a:extLst>
              <a:ext uri="{FF2B5EF4-FFF2-40B4-BE49-F238E27FC236}">
                <a16:creationId xmlns:a16="http://schemas.microsoft.com/office/drawing/2014/main" id="{13F3D321-35EF-3FCA-D704-3DF8CCB7FA2C}"/>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8435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3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BCDB82-BFCF-B3BE-77AC-85E6B44506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F7A243-101C-3F1B-602B-C250E18297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83CA8D-65B5-2EC0-864E-89A854B4D509}"/>
              </a:ext>
            </a:extLst>
          </p:cNvPr>
          <p:cNvSpPr>
            <a:spLocks noGrp="1"/>
          </p:cNvSpPr>
          <p:nvPr>
            <p:ph type="dt" sz="half" idx="10"/>
          </p:nvPr>
        </p:nvSpPr>
        <p:spPr/>
        <p:txBody>
          <a:bodyPr/>
          <a:lstStyle/>
          <a:p>
            <a:fld id="{CF54589B-69CC-47B9-988B-791B182FF83B}" type="datetimeFigureOut">
              <a:rPr lang="en-US" smtClean="0"/>
              <a:t>11/21/2024</a:t>
            </a:fld>
            <a:endParaRPr lang="en-US"/>
          </a:p>
        </p:txBody>
      </p:sp>
      <p:sp>
        <p:nvSpPr>
          <p:cNvPr id="5" name="Footer Placeholder 4">
            <a:extLst>
              <a:ext uri="{FF2B5EF4-FFF2-40B4-BE49-F238E27FC236}">
                <a16:creationId xmlns:a16="http://schemas.microsoft.com/office/drawing/2014/main" id="{A43624F9-7114-5FA7-3A48-6DA3CDFC8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EC5D3-B96B-AF14-A521-793109C04D59}"/>
              </a:ext>
            </a:extLst>
          </p:cNvPr>
          <p:cNvSpPr>
            <a:spLocks noGrp="1"/>
          </p:cNvSpPr>
          <p:nvPr>
            <p:ph type="sldNum" sz="quarter" idx="12"/>
          </p:nvPr>
        </p:nvSpPr>
        <p:spPr/>
        <p:txBody>
          <a:bodyPr/>
          <a:lstStyle/>
          <a:p>
            <a:fld id="{4D183A0F-8D7E-4F9D-875B-A7F5A170EE50}" type="slidenum">
              <a:rPr lang="en-US" smtClean="0"/>
              <a:t>‹#›</a:t>
            </a:fld>
            <a:endParaRPr lang="en-US"/>
          </a:p>
        </p:txBody>
      </p:sp>
    </p:spTree>
    <p:extLst>
      <p:ext uri="{BB962C8B-B14F-4D97-AF65-F5344CB8AC3E}">
        <p14:creationId xmlns:p14="http://schemas.microsoft.com/office/powerpoint/2010/main" val="356243044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 Square Photo Graphic 2">
    <p:spTree>
      <p:nvGrpSpPr>
        <p:cNvPr id="1" name=""/>
        <p:cNvGrpSpPr/>
        <p:nvPr/>
      </p:nvGrpSpPr>
      <p:grpSpPr>
        <a:xfrm>
          <a:off x="0" y="0"/>
          <a:ext cx="0" cy="0"/>
          <a:chOff x="0" y="0"/>
          <a:chExt cx="0" cy="0"/>
        </a:xfrm>
      </p:grpSpPr>
      <p:pic>
        <p:nvPicPr>
          <p:cNvPr id="11" name="Picture 10" descr="A close-up of a spiral&#10;&#10;Description automatically generated">
            <a:extLst>
              <a:ext uri="{FF2B5EF4-FFF2-40B4-BE49-F238E27FC236}">
                <a16:creationId xmlns:a16="http://schemas.microsoft.com/office/drawing/2014/main" id="{5B1B145A-44EF-E1DF-CB05-2BA9B2DB9F34}"/>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611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 Square Photo Graphic 3">
    <p:spTree>
      <p:nvGrpSpPr>
        <p:cNvPr id="1" name=""/>
        <p:cNvGrpSpPr/>
        <p:nvPr/>
      </p:nvGrpSpPr>
      <p:grpSpPr>
        <a:xfrm>
          <a:off x="0" y="0"/>
          <a:ext cx="0" cy="0"/>
          <a:chOff x="0" y="0"/>
          <a:chExt cx="0" cy="0"/>
        </a:xfrm>
      </p:grpSpPr>
      <p:pic>
        <p:nvPicPr>
          <p:cNvPr id="12" name="Picture 11" descr="A close up of a balloon&#10;&#10;Description automatically generated">
            <a:extLst>
              <a:ext uri="{FF2B5EF4-FFF2-40B4-BE49-F238E27FC236}">
                <a16:creationId xmlns:a16="http://schemas.microsoft.com/office/drawing/2014/main" id="{9279B191-B390-A33E-43AA-4CC5DCB1EBD2}"/>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7" name="Square">
            <a:extLst>
              <a:ext uri="{FF2B5EF4-FFF2-40B4-BE49-F238E27FC236}">
                <a16:creationId xmlns:a16="http://schemas.microsoft.com/office/drawing/2014/main" id="{59924524-2A9E-BD7E-8BA2-DB53D96DD871}"/>
              </a:ext>
            </a:extLst>
          </p:cNvPr>
          <p:cNvSpPr/>
          <p:nvPr userDrawn="1"/>
        </p:nvSpPr>
        <p:spPr>
          <a:xfrm>
            <a:off x="6202680" y="868680"/>
            <a:ext cx="5120640" cy="5120640"/>
          </a:xfrm>
          <a:prstGeom prst="rect">
            <a:avLst/>
          </a:prstGeom>
          <a:gradFill>
            <a:gsLst>
              <a:gs pos="0">
                <a:srgbClr val="FFE399">
                  <a:alpha val="80000"/>
                </a:srgbClr>
              </a:gs>
              <a:gs pos="22465">
                <a:srgbClr val="F6A570">
                  <a:alpha val="40000"/>
                </a:srgbClr>
              </a:gs>
              <a:gs pos="41583">
                <a:srgbClr val="FF5C39">
                  <a:alpha val="0"/>
                </a:srgbClr>
              </a:gs>
              <a:gs pos="48805">
                <a:srgbClr val="FF5C39">
                  <a:alpha val="158"/>
                </a:srgbClr>
              </a:gs>
              <a:gs pos="55970">
                <a:srgbClr val="FF5C39">
                  <a:alpha val="317"/>
                </a:srgbClr>
              </a:gs>
              <a:gs pos="100000">
                <a:srgbClr val="FF5C39">
                  <a:alpha val="50000"/>
                </a:srgbClr>
              </a:gs>
            </a:gsLst>
            <a:lin ang="18900000"/>
          </a:gradFill>
          <a:ln w="12700">
            <a:miter lim="400000"/>
          </a:ln>
        </p:spPr>
        <p:txBody>
          <a:bodyPr lIns="146304" tIns="146304" rIns="146304" bIns="146304"/>
          <a:lstStyle/>
          <a:p>
            <a:endParaRP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705600" y="1371600"/>
            <a:ext cx="4114800" cy="4114800"/>
          </a:xfrm>
          <a:solidFill>
            <a:schemeClr val="tx1"/>
          </a:solidFill>
        </p:spPr>
        <p:txBody>
          <a:bodyPr lIns="0" tIns="1188720" rIns="0" anchor="t" anchorCtr="0">
            <a:noAutofit/>
          </a:bodyPr>
          <a:lstStyle>
            <a:lvl1pPr marL="0" indent="0" algn="ctr">
              <a:lnSpc>
                <a:spcPct val="100000"/>
              </a:lnSpc>
              <a:buNone/>
              <a:defRPr sz="12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6507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32">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39373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1952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9920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solidFill>
            <a:schemeClr val="tx1"/>
          </a:soli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60997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solidFill>
            <a:schemeClr val="tx1"/>
          </a:soli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66440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solidFill>
            <a:schemeClr val="tx1"/>
          </a:solid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33554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solidFill>
            <a:schemeClr val="tx1"/>
          </a:solidFill>
        </p:spPr>
        <p:txBody>
          <a:bodyPr lIns="0" tIns="0" rIns="0" bIns="100584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04510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solidFill>
            <a:schemeClr val="tx1"/>
          </a:solidFill>
        </p:spPr>
        <p:txBody>
          <a:bodyPr vert="horz" wrap="square" lIns="0" tIns="0" rIns="0" bIns="594360" rtlCol="0" anchor="ctr" anchorCtr="0">
            <a:noAutofit/>
          </a:bodyPr>
          <a:lstStyle>
            <a:lvl1pPr>
              <a:defRPr lang="en-US" sz="6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1420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9C71-E582-F76D-ECD2-3D46309DE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95C0C4-FD49-0BCC-A47F-C4EE2D60B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462EEC-AFFE-26C4-0890-15D5D048EE92}"/>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5" name="Footer Placeholder 4">
            <a:extLst>
              <a:ext uri="{FF2B5EF4-FFF2-40B4-BE49-F238E27FC236}">
                <a16:creationId xmlns:a16="http://schemas.microsoft.com/office/drawing/2014/main" id="{4E714FD0-2B02-DC9A-033A-0D29C0BCE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493E7D-5976-7D79-66E4-B2052156F35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89518382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4478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49810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solidFill>
            <a:schemeClr val="tx1"/>
          </a:solidFill>
        </p:spPr>
        <p:txBody>
          <a:bodyPr vert="horz" wrap="square" lIns="0" tIns="0" rIns="0" bIns="594360" rtlCol="0" anchor="ctr" anchorCtr="0">
            <a:noAutofit/>
          </a:bodyPr>
          <a:lstStyle>
            <a:lvl1pPr>
              <a:defRPr lang="en-US" sz="10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8621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solidFill>
            <a:schemeClr val="tx1"/>
          </a:soli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solidFill>
            <a:schemeClr val="tx1"/>
          </a:solidFill>
        </p:spPr>
        <p:txBody>
          <a:bodyPr lIns="0" tIns="0" rIns="0" bIns="731520" anchor="ctr" anchorCtr="0">
            <a:noAutofit/>
          </a:bodyPr>
          <a:lstStyle>
            <a:lvl1pPr marL="0" indent="0" algn="ctr">
              <a:lnSpc>
                <a:spcPct val="100000"/>
              </a:lnSpc>
              <a:buNone/>
              <a:defRPr sz="800" b="1">
                <a:solidFill>
                  <a:schemeClr val="bg1"/>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0214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solidFill>
            <a:schemeClr val="tx1"/>
          </a:solidFill>
        </p:spPr>
        <p:txBody>
          <a:bodyPr lIns="0" tIns="0" rIns="0" bIns="594360" anchor="ctr" anchorCtr="0">
            <a:noAutofit/>
          </a:bodyPr>
          <a:lstStyle>
            <a:lvl1pPr marL="0" indent="0" algn="ctr">
              <a:lnSpc>
                <a:spcPct val="100000"/>
              </a:lnSpc>
              <a:buNone/>
              <a:defRPr sz="9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0841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solidFill>
            <a:schemeClr val="tx1"/>
          </a:solidFill>
        </p:spPr>
        <p:txBody>
          <a:bodyPr vert="horz" wrap="square" lIns="0" tIns="0" rIns="0" bIns="594360" rtlCol="0" anchor="ctr" anchorCtr="0">
            <a:noAutofit/>
          </a:bodyPr>
          <a:lstStyle>
            <a:lvl1pPr>
              <a:defRPr lang="en-US" sz="9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2205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solidFill>
            <a:schemeClr val="tx1"/>
          </a:solidFill>
        </p:spPr>
        <p:txBody>
          <a:bodyPr lIns="0" tIns="0" rIns="0" bIns="594360" anchor="ctr" anchorCtr="0">
            <a:noAutofit/>
          </a:bodyPr>
          <a:lstStyle>
            <a:lvl1pPr marL="0" indent="0" algn="ctr">
              <a:lnSpc>
                <a:spcPct val="100000"/>
              </a:lnSpc>
              <a:buNone/>
              <a:defRPr sz="700" b="1">
                <a:solidFill>
                  <a:schemeClr val="bg1"/>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9838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323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06430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86252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2CD6-3F56-40CB-FC61-41C74B3049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E9C20A-4884-9C04-177D-2985D113697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C07B1F-96AA-6B08-E19F-1EBE65DDA54B}"/>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5" name="Footer Placeholder 4">
            <a:extLst>
              <a:ext uri="{FF2B5EF4-FFF2-40B4-BE49-F238E27FC236}">
                <a16:creationId xmlns:a16="http://schemas.microsoft.com/office/drawing/2014/main" id="{1355527C-8C41-729D-B88E-54B2EB021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AAA27-EB3F-3B72-305C-F782B490D31F}"/>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92719376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017320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61185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76997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68154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D5F20BF-1B1B-50CA-191C-F2202EAF5B89}"/>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3127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8" name="Picture 7" descr="A close up of a colorful paper&#10;&#10;Description automatically generated">
            <a:extLst>
              <a:ext uri="{FF2B5EF4-FFF2-40B4-BE49-F238E27FC236}">
                <a16:creationId xmlns:a16="http://schemas.microsoft.com/office/drawing/2014/main" id="{687381A5-607B-B014-F398-77FE54061B6E}"/>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776415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bg1"/>
        </a:solidFill>
        <a:effectLst/>
      </p:bgPr>
    </p:bg>
    <p:spTree>
      <p:nvGrpSpPr>
        <p:cNvPr id="1" name=""/>
        <p:cNvGrpSpPr/>
        <p:nvPr/>
      </p:nvGrpSpPr>
      <p:grpSpPr>
        <a:xfrm>
          <a:off x="0" y="0"/>
          <a:ext cx="0" cy="0"/>
          <a:chOff x="0" y="0"/>
          <a:chExt cx="0" cy="0"/>
        </a:xfrm>
      </p:grpSpPr>
      <p:pic>
        <p:nvPicPr>
          <p:cNvPr id="8" name="Picture 7" descr="A close-up of a spiral&#10;&#10;Description automatically generated">
            <a:extLst>
              <a:ext uri="{FF2B5EF4-FFF2-40B4-BE49-F238E27FC236}">
                <a16:creationId xmlns:a16="http://schemas.microsoft.com/office/drawing/2014/main" id="{F5C3DD92-2C82-EC44-A9FF-8F934C9194A8}"/>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38633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bg1"/>
        </a:solidFill>
        <a:effectLst/>
      </p:bgPr>
    </p:bg>
    <p:spTree>
      <p:nvGrpSpPr>
        <p:cNvPr id="1" name=""/>
        <p:cNvGrpSpPr/>
        <p:nvPr/>
      </p:nvGrpSpPr>
      <p:grpSpPr>
        <a:xfrm>
          <a:off x="0" y="0"/>
          <a:ext cx="0" cy="0"/>
          <a:chOff x="0" y="0"/>
          <a:chExt cx="0" cy="0"/>
        </a:xfrm>
      </p:grpSpPr>
      <p:pic>
        <p:nvPicPr>
          <p:cNvPr id="8" name="Picture 7" descr="A close up of a balloon&#10;&#10;Description automatically generated">
            <a:extLst>
              <a:ext uri="{FF2B5EF4-FFF2-40B4-BE49-F238E27FC236}">
                <a16:creationId xmlns:a16="http://schemas.microsoft.com/office/drawing/2014/main" id="{44D59BE4-AB34-CBD0-220A-B676073470BC}"/>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3223"/>
            <a:ext cx="41772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41772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3391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360">
          <p15:clr>
            <a:srgbClr val="5ACBF0"/>
          </p15:clr>
        </p15:guide>
        <p15:guide id="6" pos="300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C1E8B5B3-E911-FA3B-060D-08ACEFE48A20}"/>
              </a:ext>
            </a:extLst>
          </p:cNvPr>
          <p:cNvSpPr>
            <a:spLocks noGrp="1"/>
          </p:cNvSpPr>
          <p:nvPr>
            <p:ph type="pic" sz="quarter" idx="11" hasCustomPrompt="1"/>
          </p:nvPr>
        </p:nvSpPr>
        <p:spPr bwMode="ltGray">
          <a:xfrm>
            <a:off x="5334000" y="0"/>
            <a:ext cx="6858000" cy="6858000"/>
          </a:xfrm>
          <a:solidFill>
            <a:schemeClr val="tx1"/>
          </a:solidFill>
        </p:spPr>
        <p:txBody>
          <a:bodyPr lIns="0" tIns="2377440" rIns="0" anchor="t" anchorCtr="0">
            <a:noAutofit/>
          </a:bodyPr>
          <a:lstStyle>
            <a:lvl1pPr marL="0" indent="0" algn="ctr">
              <a:lnSpc>
                <a:spcPct val="100000"/>
              </a:lnSpc>
              <a:buNone/>
              <a:defRPr sz="1400" b="1">
                <a:solidFill>
                  <a:schemeClr val="bg1"/>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7279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 up of a colorful paper&#10;&#10;Description automatically generated">
            <a:extLst>
              <a:ext uri="{FF2B5EF4-FFF2-40B4-BE49-F238E27FC236}">
                <a16:creationId xmlns:a16="http://schemas.microsoft.com/office/drawing/2014/main" id="{8111608B-3482-A33C-BA63-70C5869A2ACA}"/>
              </a:ext>
            </a:extLst>
          </p:cNvPr>
          <p:cNvPicPr>
            <a:picLocks noChangeAspect="1"/>
          </p:cNvPicPr>
          <p:nvPr userDrawn="1"/>
        </p:nvPicPr>
        <p:blipFill rotWithShape="1">
          <a:blip r:embed="rId2"/>
          <a:srcRect l="27513" r="16269"/>
          <a:stretch/>
        </p:blipFill>
        <p:spPr>
          <a:xfrm>
            <a:off x="5334001" y="0"/>
            <a:ext cx="6858000" cy="6861846"/>
          </a:xfrm>
          <a:prstGeom prst="rect">
            <a:avLst/>
          </a:prstGeom>
        </p:spPr>
      </p:pic>
    </p:spTree>
    <p:extLst>
      <p:ext uri="{BB962C8B-B14F-4D97-AF65-F5344CB8AC3E}">
        <p14:creationId xmlns:p14="http://schemas.microsoft.com/office/powerpoint/2010/main" val="3295889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7B64-7517-D0FA-3C54-179E8FC9B2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3DF89-2042-A561-30E1-FF7FD733F3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F1E06-E085-9562-2D87-1DF90834CC7A}"/>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5" name="Footer Placeholder 4">
            <a:extLst>
              <a:ext uri="{FF2B5EF4-FFF2-40B4-BE49-F238E27FC236}">
                <a16:creationId xmlns:a16="http://schemas.microsoft.com/office/drawing/2014/main" id="{1ECA3DCC-7740-459D-4B09-DEB30D8CB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0D76E-9B1C-27B7-C698-9FEF9BDD66C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7141252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pic>
        <p:nvPicPr>
          <p:cNvPr id="7" name="Picture 6" descr="A close-up of a spiral&#10;&#10;Description automatically generated">
            <a:extLst>
              <a:ext uri="{FF2B5EF4-FFF2-40B4-BE49-F238E27FC236}">
                <a16:creationId xmlns:a16="http://schemas.microsoft.com/office/drawing/2014/main" id="{E55942A3-1191-828A-7445-B577CE3F52E1}"/>
              </a:ext>
            </a:extLst>
          </p:cNvPr>
          <p:cNvPicPr>
            <a:picLocks noChangeAspect="1"/>
          </p:cNvPicPr>
          <p:nvPr userDrawn="1"/>
        </p:nvPicPr>
        <p:blipFill rotWithShape="1">
          <a:blip r:embed="rId2"/>
          <a:srcRect l="28707" t="12025" r="28707" b="12025"/>
          <a:stretch/>
        </p:blipFill>
        <p:spPr>
          <a:xfrm>
            <a:off x="5334000" y="1"/>
            <a:ext cx="6858000" cy="6885030"/>
          </a:xfrm>
          <a:prstGeom prst="rect">
            <a:avLst/>
          </a:prstGeom>
        </p:spPr>
      </p:pic>
    </p:spTree>
    <p:extLst>
      <p:ext uri="{BB962C8B-B14F-4D97-AF65-F5344CB8AC3E}">
        <p14:creationId xmlns:p14="http://schemas.microsoft.com/office/powerpoint/2010/main" val="1944943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pic>
        <p:nvPicPr>
          <p:cNvPr id="7" name="Picture 6" descr="A close up of a balloon&#10;&#10;Description automatically generated">
            <a:extLst>
              <a:ext uri="{FF2B5EF4-FFF2-40B4-BE49-F238E27FC236}">
                <a16:creationId xmlns:a16="http://schemas.microsoft.com/office/drawing/2014/main" id="{48D4A50E-8413-D890-671C-B4A6F35C8178}"/>
              </a:ext>
            </a:extLst>
          </p:cNvPr>
          <p:cNvPicPr>
            <a:picLocks noChangeAspect="1"/>
          </p:cNvPicPr>
          <p:nvPr userDrawn="1"/>
        </p:nvPicPr>
        <p:blipFill rotWithShape="1">
          <a:blip r:embed="rId2"/>
          <a:srcRect l="40886" r="4820" b="3486"/>
          <a:stretch/>
        </p:blipFill>
        <p:spPr>
          <a:xfrm>
            <a:off x="5334000" y="0"/>
            <a:ext cx="6853237" cy="6858000"/>
          </a:xfrm>
          <a:prstGeom prst="rect">
            <a:avLst/>
          </a:prstGeom>
        </p:spPr>
      </p:pic>
      <p:sp>
        <p:nvSpPr>
          <p:cNvPr id="2" name="Title 1"/>
          <p:cNvSpPr>
            <a:spLocks noGrp="1"/>
          </p:cNvSpPr>
          <p:nvPr>
            <p:ph type="title" hasCustomPrompt="1"/>
          </p:nvPr>
        </p:nvSpPr>
        <p:spPr>
          <a:xfrm>
            <a:off x="585216" y="3035808"/>
            <a:ext cx="4178808"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61165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360">
          <p15:clr>
            <a:srgbClr val="5ACBF0"/>
          </p15:clr>
        </p15:guide>
        <p15:guide id="3" orient="horz" pos="1910">
          <p15:clr>
            <a:srgbClr val="5ACBF0"/>
          </p15:clr>
        </p15:guide>
        <p15:guide id="4" pos="300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10" name="Picture 9" descr="A close up of a glass&#10;&#10;Description automatically generated">
            <a:extLst>
              <a:ext uri="{FF2B5EF4-FFF2-40B4-BE49-F238E27FC236}">
                <a16:creationId xmlns:a16="http://schemas.microsoft.com/office/drawing/2014/main" id="{FAC15132-739D-95CD-FEE9-F0C7A478EEE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5568" y="0"/>
            <a:ext cx="12180864" cy="6846401"/>
          </a:xfrm>
          <a:prstGeom prst="rect">
            <a:avLst/>
          </a:prstGeom>
        </p:spPr>
      </p:pic>
    </p:spTree>
    <p:extLst>
      <p:ext uri="{BB962C8B-B14F-4D97-AF65-F5344CB8AC3E}">
        <p14:creationId xmlns:p14="http://schemas.microsoft.com/office/powerpoint/2010/main" val="4278847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891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187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n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28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667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ntent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37F3A8B6-B05A-B07A-CABF-0269F1025029}"/>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28" r="-5236" b="-10428"/>
            </a:stretch>
          </a:blipFill>
          <a:ln w="12700">
            <a:miter lim="400000"/>
          </a:ln>
        </p:spPr>
        <p:txBody>
          <a:bodyPr lIns="146304" tIns="146304" rIns="146304" bIns="146304"/>
          <a:lstStyle/>
          <a:p>
            <a:pPr>
              <a:defRPr>
                <a:solidFill>
                  <a:srgbClr val="FFFFFF"/>
                </a:solidFill>
              </a:defRPr>
            </a:pPr>
            <a:endParaRPr/>
          </a:p>
        </p:txBody>
      </p:sp>
      <p:sp>
        <p:nvSpPr>
          <p:cNvPr id="2" name="Title 1">
            <a:extLst>
              <a:ext uri="{FF2B5EF4-FFF2-40B4-BE49-F238E27FC236}">
                <a16:creationId xmlns:a16="http://schemas.microsoft.com/office/drawing/2014/main" id="{42FBC87E-4CC9-0F44-6DF9-7F6E2A04362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2155222B-26E4-2F43-D7F5-FC045289128D}"/>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49DBCD25-6DFA-052F-4ED9-1E8C8737F934}"/>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56625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ntent Graphic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B3C68CB-E8AC-6234-9427-2A6673D179E3}"/>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36" t="-10489" r="-5236" b="-10489"/>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AD825C2-7FF1-3371-96A7-47B94663743F}"/>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4DDFB201-BF2E-7E3A-CE08-CB33082FCE63}"/>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83B56F-81D2-3B74-659E-75EE6D1D4858}"/>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48484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ntent Graphic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01CB1A7-0196-21A7-109B-54CA161EB6A7}"/>
              </a:ext>
              <a:ext uri="{C183D7F6-B498-43B3-948B-1728B52AA6E4}">
                <adec:decorative xmlns:adec="http://schemas.microsoft.com/office/drawing/2017/decorative" val="1"/>
              </a:ext>
            </a:extLst>
          </p:cNvPr>
          <p:cNvSpPr/>
          <p:nvPr userDrawn="1"/>
        </p:nvSpPr>
        <p:spPr>
          <a:xfrm>
            <a:off x="577850" y="588962"/>
            <a:ext cx="11036300" cy="5680076"/>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5278" t="-10369" r="-5280" b="-10367"/>
            </a:stretch>
          </a:blipFill>
          <a:ln w="12700">
            <a:miter lim="400000"/>
          </a:ln>
        </p:spPr>
        <p:txBody>
          <a:bodyPr lIns="146304" tIns="146304" rIns="146304" bIns="146304"/>
          <a:lstStyle/>
          <a:p>
            <a:pPr>
              <a:defRPr>
                <a:solidFill>
                  <a:srgbClr val="FFFFFF"/>
                </a:solidFill>
              </a:defRPr>
            </a:pPr>
            <a:endParaRPr/>
          </a:p>
        </p:txBody>
      </p:sp>
      <p:sp>
        <p:nvSpPr>
          <p:cNvPr id="3" name="Title 1">
            <a:extLst>
              <a:ext uri="{FF2B5EF4-FFF2-40B4-BE49-F238E27FC236}">
                <a16:creationId xmlns:a16="http://schemas.microsoft.com/office/drawing/2014/main" id="{38A31E95-ADF9-9E3F-1324-0D2A40C31A9D}"/>
              </a:ext>
            </a:extLst>
          </p:cNvPr>
          <p:cNvSpPr>
            <a:spLocks noGrp="1"/>
          </p:cNvSpPr>
          <p:nvPr>
            <p:ph type="title"/>
          </p:nvPr>
        </p:nvSpPr>
        <p:spPr>
          <a:xfrm>
            <a:off x="913532" y="1008742"/>
            <a:ext cx="10363918"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855F23D6-B0F2-95EC-6A60-E33F63B03998}"/>
              </a:ext>
            </a:extLst>
          </p:cNvPr>
          <p:cNvSpPr>
            <a:spLocks noGrp="1"/>
          </p:cNvSpPr>
          <p:nvPr>
            <p:ph sz="quarter" idx="10"/>
          </p:nvPr>
        </p:nvSpPr>
        <p:spPr>
          <a:xfrm>
            <a:off x="913382" y="2017712"/>
            <a:ext cx="10364218" cy="42513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1A9544-8C8F-F52A-1876-F01F4D0915FE}"/>
              </a:ext>
            </a:extLst>
          </p:cNvPr>
          <p:cNvSpPr>
            <a:spLocks noGrp="1"/>
          </p:cNvSpPr>
          <p:nvPr>
            <p:ph type="body" sz="quarter" idx="11" hasCustomPrompt="1"/>
          </p:nvPr>
        </p:nvSpPr>
        <p:spPr>
          <a:xfrm>
            <a:off x="913532" y="843642"/>
            <a:ext cx="10363918"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0545267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B541-9003-2275-74CA-BF042E87B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40414F-B11E-B25F-5D8A-C72CE4FF48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2CB11-5CF3-49A5-73BE-F7FCD81ACE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E39F87-346D-C8D5-1057-BC51670DA702}"/>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6" name="Footer Placeholder 5">
            <a:extLst>
              <a:ext uri="{FF2B5EF4-FFF2-40B4-BE49-F238E27FC236}">
                <a16:creationId xmlns:a16="http://schemas.microsoft.com/office/drawing/2014/main" id="{8D8A452C-9BB7-43D2-C644-214FA7B6CE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CB5CA-1BDB-6E90-9483-54B1C8E049C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31236940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7E7BF5F9-B624-30C1-5E2D-86E1159F887B}"/>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4" r="-12766" b="-22264"/>
            </a:stretch>
          </a:blipFill>
          <a:ln w="12700">
            <a:miter lim="400000"/>
          </a:ln>
        </p:spPr>
        <p:txBody>
          <a:bodyPr lIns="146304" tIns="146304" rIns="146304" bIns="146304"/>
          <a:lstStyle/>
          <a:p>
            <a:pPr lvl="0"/>
            <a:endParaRPr>
              <a:solidFill>
                <a:srgbClr val="FFFFFF"/>
              </a:solidFill>
            </a:endParaRPr>
          </a:p>
        </p:txBody>
      </p:sp>
      <p:sp>
        <p:nvSpPr>
          <p:cNvPr id="4" name="Title 3">
            <a:extLst>
              <a:ext uri="{FF2B5EF4-FFF2-40B4-BE49-F238E27FC236}">
                <a16:creationId xmlns:a16="http://schemas.microsoft.com/office/drawing/2014/main" id="{DE53C62E-72E5-F065-0EA5-5455A61A105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6" name="Text Placeholder 5">
            <a:extLst>
              <a:ext uri="{FF2B5EF4-FFF2-40B4-BE49-F238E27FC236}">
                <a16:creationId xmlns:a16="http://schemas.microsoft.com/office/drawing/2014/main" id="{E61FDE9D-CE47-EE58-DDEB-A4E2C9956FDB}"/>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7" name="Text Placeholder 5">
            <a:extLst>
              <a:ext uri="{FF2B5EF4-FFF2-40B4-BE49-F238E27FC236}">
                <a16:creationId xmlns:a16="http://schemas.microsoft.com/office/drawing/2014/main" id="{483921F1-D334-EC88-D639-C6492418B9D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458601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Numb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939D28D6-D56F-E6D2-BC50-420DBCB4905A}"/>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28" t="-22192" r="-12701" b="-22338"/>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4CD05008-D889-2657-9E64-AE1A68432B3A}"/>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B90B9417-A140-ED0E-9B15-EC46E435206D}"/>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AE6AC568-C052-9C82-938A-92DB6B485D9D}"/>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325885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ig Numbe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85BCF97B-C514-32AB-3E25-432060F90681}"/>
              </a:ext>
              <a:ext uri="{C183D7F6-B498-43B3-948B-1728B52AA6E4}">
                <adec:decorative xmlns:adec="http://schemas.microsoft.com/office/drawing/2017/decorative" val="1"/>
              </a:ext>
            </a:extLst>
          </p:cNvPr>
          <p:cNvSpPr/>
          <p:nvPr userDrawn="1"/>
        </p:nvSpPr>
        <p:spPr>
          <a:xfrm>
            <a:off x="1244600" y="1054100"/>
            <a:ext cx="9702800" cy="4749800"/>
          </a:xfrm>
          <a:prstGeom prst="roundRect">
            <a:avLst>
              <a:gd name="adj" fmla="val 0"/>
            </a:avLst>
          </a:prstGeom>
          <a:blipFill>
            <a:blip r:embed="rId3">
              <a:extLst>
                <a:ext uri="{BEBA8EAE-BF5A-486C-A8C5-ECC9F3942E4B}">
                  <a14:imgProps xmlns:a14="http://schemas.microsoft.com/office/drawing/2010/main">
                    <a14:imgLayer r:embed="rId4">
                      <a14:imgEffect>
                        <a14:artisticBlur radius="50"/>
                      </a14:imgEffect>
                      <a14:imgEffect>
                        <a14:brightnessContrast bright="5000"/>
                      </a14:imgEffect>
                    </a14:imgLayer>
                  </a14:imgProps>
                </a:ext>
              </a:extLst>
            </a:blip>
            <a:srcRect/>
            <a:stretch>
              <a:fillRect l="-12876" t="-22193" r="-12876" b="-22193"/>
            </a:stretch>
          </a:blipFill>
          <a:ln w="12700">
            <a:miter lim="400000"/>
          </a:ln>
        </p:spPr>
        <p:txBody>
          <a:bodyPr lIns="146304" tIns="146304" rIns="146304" bIns="146304"/>
          <a:lstStyle/>
          <a:p>
            <a:pPr lvl="0"/>
            <a:endParaRPr>
              <a:solidFill>
                <a:srgbClr val="FFFFFF"/>
              </a:solidFill>
            </a:endParaRPr>
          </a:p>
        </p:txBody>
      </p:sp>
      <p:sp>
        <p:nvSpPr>
          <p:cNvPr id="3" name="Title 3">
            <a:extLst>
              <a:ext uri="{FF2B5EF4-FFF2-40B4-BE49-F238E27FC236}">
                <a16:creationId xmlns:a16="http://schemas.microsoft.com/office/drawing/2014/main" id="{F1F03AAB-35E4-75D5-BC32-B2CE3D93644D}"/>
              </a:ext>
            </a:extLst>
          </p:cNvPr>
          <p:cNvSpPr>
            <a:spLocks noGrp="1"/>
          </p:cNvSpPr>
          <p:nvPr>
            <p:ph type="title" hasCustomPrompt="1"/>
          </p:nvPr>
        </p:nvSpPr>
        <p:spPr>
          <a:xfrm>
            <a:off x="2147823" y="1778853"/>
            <a:ext cx="7896354" cy="2462213"/>
          </a:xfrm>
        </p:spPr>
        <p:txBody>
          <a:bodyPr/>
          <a:lstStyle>
            <a:lvl1pPr marL="0" indent="0" algn="ctr">
              <a:buFont typeface="Arial" panose="020B0604020202020204" pitchFamily="34" charset="0"/>
              <a:buNone/>
              <a:defRPr sz="16000">
                <a:latin typeface="+mn-lt"/>
              </a:defRPr>
            </a:lvl1pPr>
          </a:lstStyle>
          <a:p>
            <a:r>
              <a:rPr lang="en-US"/>
              <a:t>##</a:t>
            </a:r>
          </a:p>
        </p:txBody>
      </p:sp>
      <p:sp>
        <p:nvSpPr>
          <p:cNvPr id="4" name="Text Placeholder 5">
            <a:extLst>
              <a:ext uri="{FF2B5EF4-FFF2-40B4-BE49-F238E27FC236}">
                <a16:creationId xmlns:a16="http://schemas.microsoft.com/office/drawing/2014/main" id="{D1F2F5D4-3A80-B49A-353F-38D18DF589C8}"/>
              </a:ext>
            </a:extLst>
          </p:cNvPr>
          <p:cNvSpPr>
            <a:spLocks noGrp="1"/>
          </p:cNvSpPr>
          <p:nvPr>
            <p:ph type="body" sz="quarter" idx="10" hasCustomPrompt="1"/>
          </p:nvPr>
        </p:nvSpPr>
        <p:spPr>
          <a:xfrm>
            <a:off x="2146300" y="4253885"/>
            <a:ext cx="7899400" cy="246221"/>
          </a:xfrm>
        </p:spPr>
        <p:txBody>
          <a:bodyPr/>
          <a:lstStyle>
            <a:lvl1pPr marL="0" indent="0" algn="ctr">
              <a:buNone/>
              <a:defRPr sz="16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subtext style</a:t>
            </a:r>
          </a:p>
        </p:txBody>
      </p:sp>
      <p:sp>
        <p:nvSpPr>
          <p:cNvPr id="5" name="Text Placeholder 5">
            <a:extLst>
              <a:ext uri="{FF2B5EF4-FFF2-40B4-BE49-F238E27FC236}">
                <a16:creationId xmlns:a16="http://schemas.microsoft.com/office/drawing/2014/main" id="{E7DA8D6A-DC14-6890-FE2C-FDB67210F327}"/>
              </a:ext>
            </a:extLst>
          </p:cNvPr>
          <p:cNvSpPr>
            <a:spLocks noGrp="1"/>
          </p:cNvSpPr>
          <p:nvPr>
            <p:ph type="body" sz="quarter" idx="11" hasCustomPrompt="1"/>
          </p:nvPr>
        </p:nvSpPr>
        <p:spPr>
          <a:xfrm>
            <a:off x="2146300" y="5384185"/>
            <a:ext cx="7899400" cy="153888"/>
          </a:xfrm>
        </p:spPr>
        <p:txBody>
          <a:bodyPr/>
          <a:lstStyle>
            <a:lvl1pPr marL="0" indent="0" algn="ctr">
              <a:buNone/>
              <a:defRPr sz="1000"/>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footer style</a:t>
            </a:r>
          </a:p>
        </p:txBody>
      </p:sp>
    </p:spTree>
    <p:extLst>
      <p:ext uri="{BB962C8B-B14F-4D97-AF65-F5344CB8AC3E}">
        <p14:creationId xmlns:p14="http://schemas.microsoft.com/office/powerpoint/2010/main" val="2666690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6A32330E-3D85-1BFF-842E-A87E2D3F3BC9}"/>
              </a:ext>
              <a:ext uri="{C183D7F6-B498-43B3-948B-1728B52AA6E4}">
                <adec:decorative xmlns:adec="http://schemas.microsoft.com/office/drawing/2017/decorative" val="1"/>
              </a:ext>
            </a:extLst>
          </p:cNvPr>
          <p:cNvSpPr/>
          <p:nvPr userDrawn="1"/>
        </p:nvSpPr>
        <p:spPr>
          <a:xfrm>
            <a:off x="-12700" y="0"/>
            <a:ext cx="5029200" cy="6867724"/>
          </a:xfrm>
          <a:prstGeom prst="rect">
            <a:avLst/>
          </a:prstGeom>
          <a:solidFill>
            <a:srgbClr val="E1D3C7"/>
          </a:solidFill>
          <a:ln w="12700">
            <a:miter lim="400000"/>
          </a:ln>
        </p:spPr>
        <p:txBody>
          <a:bodyPr lIns="146304" tIns="146304" rIns="146304" bIns="146304"/>
          <a:lstStyle/>
          <a:p>
            <a:pPr marR="0" lvl="0" indent="0" defTabSz="914366" fontAlgn="auto" hangingPunct="0">
              <a:lnSpc>
                <a:spcPct val="100000"/>
              </a:lnSpc>
              <a:spcBef>
                <a:spcPts val="0"/>
              </a:spcBef>
              <a:spcAft>
                <a:spcPts val="0"/>
              </a:spcAft>
              <a:buClrTx/>
              <a:buSzTx/>
              <a:buFontTx/>
              <a:buNone/>
              <a:tabLst/>
            </a:pPr>
            <a:endParaRPr kumimoji="0" sz="1700" b="0" i="0" u="none" strike="noStrike" cap="none" spc="0" normalizeH="0" baseline="0">
              <a:ln>
                <a:noFill/>
              </a:ln>
              <a:solidFill>
                <a:srgbClr val="000000"/>
              </a:solidFill>
              <a:effectLst/>
              <a:uFillTx/>
              <a:sym typeface="Segoe UI"/>
            </a:endParaRPr>
          </a:p>
        </p:txBody>
      </p:sp>
      <p:sp>
        <p:nvSpPr>
          <p:cNvPr id="2" name="Title 1">
            <a:extLst>
              <a:ext uri="{FF2B5EF4-FFF2-40B4-BE49-F238E27FC236}">
                <a16:creationId xmlns:a16="http://schemas.microsoft.com/office/drawing/2014/main" id="{4C7EB123-B336-56F7-07B9-7157FE92A3BD}"/>
              </a:ext>
            </a:extLst>
          </p:cNvPr>
          <p:cNvSpPr>
            <a:spLocks noGrp="1"/>
          </p:cNvSpPr>
          <p:nvPr>
            <p:ph type="title" hasCustomPrompt="1"/>
          </p:nvPr>
        </p:nvSpPr>
        <p:spPr>
          <a:xfrm>
            <a:off x="5661943" y="3121223"/>
            <a:ext cx="5958557" cy="307777"/>
          </a:xfrm>
        </p:spPr>
        <p:txBody>
          <a:bodyPr/>
          <a:lstStyle>
            <a:lvl1pPr>
              <a:defRPr sz="2000">
                <a:latin typeface="+mn-lt"/>
              </a:defRPr>
            </a:lvl1pPr>
          </a:lstStyle>
          <a:p>
            <a:r>
              <a:rPr lang="en-US"/>
              <a:t>Click to edit quote style</a:t>
            </a:r>
          </a:p>
        </p:txBody>
      </p:sp>
      <p:sp>
        <p:nvSpPr>
          <p:cNvPr id="10" name="Text Placeholder 5">
            <a:extLst>
              <a:ext uri="{FF2B5EF4-FFF2-40B4-BE49-F238E27FC236}">
                <a16:creationId xmlns:a16="http://schemas.microsoft.com/office/drawing/2014/main" id="{9E6A7863-B7CC-B4F0-9AA8-18694E1E1B0E}"/>
              </a:ext>
            </a:extLst>
          </p:cNvPr>
          <p:cNvSpPr>
            <a:spLocks noGrp="1"/>
          </p:cNvSpPr>
          <p:nvPr>
            <p:ph type="body" sz="quarter" idx="12" hasCustomPrompt="1"/>
          </p:nvPr>
        </p:nvSpPr>
        <p:spPr>
          <a:xfrm>
            <a:off x="5662614" y="2324775"/>
            <a:ext cx="564016" cy="578416"/>
          </a:xfrm>
        </p:spPr>
        <p:txBody>
          <a:bodyPr>
            <a:noAutofit/>
          </a:bodyPr>
          <a:lstStyle>
            <a:lvl1pPr marL="0" indent="0">
              <a:buNone/>
              <a:defRPr sz="8000">
                <a:latin typeface="+mj-lt"/>
              </a:defRPr>
            </a:lvl1pPr>
          </a:lstStyle>
          <a:p>
            <a:pPr lvl="0"/>
            <a:r>
              <a:rPr lang="en-US"/>
              <a:t>“</a:t>
            </a:r>
          </a:p>
        </p:txBody>
      </p:sp>
      <p:sp>
        <p:nvSpPr>
          <p:cNvPr id="6" name="Text Placeholder 5">
            <a:extLst>
              <a:ext uri="{FF2B5EF4-FFF2-40B4-BE49-F238E27FC236}">
                <a16:creationId xmlns:a16="http://schemas.microsoft.com/office/drawing/2014/main" id="{E17E51B3-B187-5510-113C-862CE543F9DF}"/>
              </a:ext>
            </a:extLst>
          </p:cNvPr>
          <p:cNvSpPr>
            <a:spLocks noGrp="1"/>
          </p:cNvSpPr>
          <p:nvPr>
            <p:ph type="body" sz="quarter" idx="10" hasCustomPrompt="1"/>
          </p:nvPr>
        </p:nvSpPr>
        <p:spPr>
          <a:xfrm>
            <a:off x="5662613" y="3647032"/>
            <a:ext cx="5957887" cy="246221"/>
          </a:xfrm>
        </p:spPr>
        <p:txBody>
          <a:bodyPr/>
          <a:lstStyle>
            <a:lvl1pPr marL="0" indent="0" algn="r">
              <a:buNone/>
              <a:defRPr sz="1600"/>
            </a:lvl1pPr>
          </a:lstStyle>
          <a:p>
            <a:pPr lvl="0"/>
            <a:r>
              <a:rPr lang="en-US"/>
              <a:t>Quote author, Title, Organization</a:t>
            </a:r>
          </a:p>
        </p:txBody>
      </p:sp>
      <p:sp>
        <p:nvSpPr>
          <p:cNvPr id="16" name="Picture Placeholder 15" descr="This photo is a 'placeholder' only. Drag or drop your photo here, or click and tap the center to insert a photo.">
            <a:extLst>
              <a:ext uri="{FF2B5EF4-FFF2-40B4-BE49-F238E27FC236}">
                <a16:creationId xmlns:a16="http://schemas.microsoft.com/office/drawing/2014/main" id="{31264862-2FE4-290E-0B40-0D54CC25E531}"/>
              </a:ext>
            </a:extLst>
          </p:cNvPr>
          <p:cNvSpPr>
            <a:spLocks noGrp="1"/>
          </p:cNvSpPr>
          <p:nvPr>
            <p:ph type="pic" sz="quarter" idx="11" hasCustomPrompt="1"/>
          </p:nvPr>
        </p:nvSpPr>
        <p:spPr>
          <a:xfrm>
            <a:off x="571500" y="1371600"/>
            <a:ext cx="4445000" cy="5486400"/>
          </a:xfrm>
          <a:custGeom>
            <a:avLst/>
            <a:gdLst>
              <a:gd name="connsiteX0" fmla="*/ 3530600 w 4445000"/>
              <a:gd name="connsiteY0" fmla="*/ 0 h 5486400"/>
              <a:gd name="connsiteX1" fmla="*/ 4445000 w 4445000"/>
              <a:gd name="connsiteY1" fmla="*/ 0 h 5486400"/>
              <a:gd name="connsiteX2" fmla="*/ 4445000 w 4445000"/>
              <a:gd name="connsiteY2" fmla="*/ 5486400 h 5486400"/>
              <a:gd name="connsiteX3" fmla="*/ 0 w 4445000"/>
              <a:gd name="connsiteY3" fmla="*/ 5486400 h 5486400"/>
              <a:gd name="connsiteX4" fmla="*/ 0 w 4445000"/>
              <a:gd name="connsiteY4" fmla="*/ 1042988 h 5486400"/>
              <a:gd name="connsiteX5" fmla="*/ 3530600 w 4445000"/>
              <a:gd name="connsiteY5" fmla="*/ 1042988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000" h="5486400">
                <a:moveTo>
                  <a:pt x="3530600" y="0"/>
                </a:moveTo>
                <a:lnTo>
                  <a:pt x="4445000" y="0"/>
                </a:lnTo>
                <a:lnTo>
                  <a:pt x="4445000" y="5486400"/>
                </a:lnTo>
                <a:lnTo>
                  <a:pt x="0" y="5486400"/>
                </a:lnTo>
                <a:lnTo>
                  <a:pt x="0" y="1042988"/>
                </a:lnTo>
                <a:lnTo>
                  <a:pt x="3530600" y="1042988"/>
                </a:lnTo>
                <a:close/>
              </a:path>
            </a:pathLst>
          </a:custGeom>
          <a:solidFill>
            <a:schemeClr val="tx1"/>
          </a:solidFill>
        </p:spPr>
        <p:txBody>
          <a:bodyPr vert="horz" wrap="square" lIns="0" tIns="1828800" rIns="0" bIns="0" rtlCol="0" anchor="t" anchorCtr="0">
            <a:noAutofit/>
          </a:bodyPr>
          <a:lstStyle>
            <a:lvl1pPr marL="0" indent="0" algn="ctr">
              <a:buNone/>
              <a:defRPr lang="en-US"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15" name="Title 4">
            <a:extLst>
              <a:ext uri="{FF2B5EF4-FFF2-40B4-BE49-F238E27FC236}">
                <a16:creationId xmlns:a16="http://schemas.microsoft.com/office/drawing/2014/main" id="{6CBB78EA-B6AB-046F-E459-66F99F6F9E14}"/>
              </a:ext>
              <a:ext uri="{C183D7F6-B498-43B3-948B-1728B52AA6E4}">
                <adec:decorative xmlns:adec="http://schemas.microsoft.com/office/drawing/2017/decorative" val="1"/>
              </a:ext>
            </a:extLst>
          </p:cNvPr>
          <p:cNvSpPr txBox="1"/>
          <p:nvPr userDrawn="1"/>
        </p:nvSpPr>
        <p:spPr>
          <a:xfrm>
            <a:off x="-12700" y="585788"/>
            <a:ext cx="4114800" cy="1828800"/>
          </a:xfrm>
          <a:prstGeom prst="rect">
            <a:avLst/>
          </a:prstGeom>
          <a:solidFill>
            <a:srgbClr val="FFFFFF"/>
          </a:solidFill>
          <a:ln w="12700">
            <a:miter lim="400000"/>
          </a:ln>
        </p:spPr>
        <p:txBody>
          <a:bodyPr lIns="0" tIns="0" rIns="0" bIns="0" anchor="ctr"/>
          <a:lstStyle/>
          <a:p>
            <a:pPr indent="139700" defTabSz="932741">
              <a:lnSpc>
                <a:spcPts val="6400"/>
              </a:lnSpc>
              <a:defRPr sz="5600" spc="-350">
                <a:solidFill>
                  <a:srgbClr val="FFFFFF"/>
                </a:solidFill>
                <a:latin typeface="Segoe UI Semilight"/>
                <a:ea typeface="Segoe UI Semilight"/>
                <a:cs typeface="Segoe UI Semilight"/>
                <a:sym typeface="Segoe UI Semilight"/>
              </a:defRPr>
            </a:pPr>
            <a:endParaRPr/>
          </a:p>
        </p:txBody>
      </p:sp>
    </p:spTree>
    <p:extLst>
      <p:ext uri="{BB962C8B-B14F-4D97-AF65-F5344CB8AC3E}">
        <p14:creationId xmlns:p14="http://schemas.microsoft.com/office/powerpoint/2010/main" val="34008517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528">
          <p15:clr>
            <a:srgbClr val="FBAE40"/>
          </p15:clr>
        </p15:guide>
        <p15:guide id="3" pos="3168">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Display"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73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683609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06043AB4-6144-4112-AF92-B9D02861E72C}"/>
              </a:ext>
            </a:extLst>
          </p:cNvPr>
          <p:cNvSpPr>
            <a:spLocks noGrp="1"/>
          </p:cNvSpPr>
          <p:nvPr>
            <p:ph type="title"/>
          </p:nvPr>
        </p:nvSpPr>
        <p:spPr>
          <a:xfrm>
            <a:off x="588263" y="457200"/>
            <a:ext cx="11018520" cy="553998"/>
          </a:xfrm>
          <a:prstGeom prst="rect">
            <a:avLst/>
          </a:prstGeom>
        </p:spPr>
        <p:txBody>
          <a:bodyPr lIns="0" tIns="0" rIns="0" bIns="0"/>
          <a:lstStyle>
            <a:lvl1pPr>
              <a:lnSpc>
                <a:spcPct val="90000"/>
              </a:lnSpc>
              <a:defRPr sz="4000">
                <a:solidFill>
                  <a:schemeClr val="tx1"/>
                </a:solidFill>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134024106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36421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pic>
        <p:nvPicPr>
          <p:cNvPr id="2" name="Picture 1" descr="A map of the world&#10;&#10;Description automatically generated with low confidence">
            <a:extLst>
              <a:ext uri="{FF2B5EF4-FFF2-40B4-BE49-F238E27FC236}">
                <a16:creationId xmlns:a16="http://schemas.microsoft.com/office/drawing/2014/main" id="{60F2FE49-7DA9-30BA-2393-B5BF38886C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02350" y="0"/>
            <a:ext cx="6089650" cy="6858000"/>
          </a:xfrm>
          <a:prstGeom prst="rect">
            <a:avLst/>
          </a:prstGeom>
        </p:spPr>
      </p:pic>
      <p:sp>
        <p:nvSpPr>
          <p:cNvPr id="3" name="Title 1">
            <a:extLst>
              <a:ext uri="{FF2B5EF4-FFF2-40B4-BE49-F238E27FC236}">
                <a16:creationId xmlns:a16="http://schemas.microsoft.com/office/drawing/2014/main" id="{7BBD93CE-BCB0-C525-9E34-A2C4AF3E7E2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4" name="Text Placeholder 4">
            <a:extLst>
              <a:ext uri="{FF2B5EF4-FFF2-40B4-BE49-F238E27FC236}">
                <a16:creationId xmlns:a16="http://schemas.microsoft.com/office/drawing/2014/main" id="{6D0D2550-0701-56A1-F6DE-AF054221F1A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89268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1_Title - Screen Wave ">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9273" b="11017"/>
          <a:stretch/>
        </p:blipFill>
        <p:spPr>
          <a:xfrm>
            <a:off x="0" y="1418305"/>
            <a:ext cx="4323734" cy="5439695"/>
          </a:xfrm>
          <a:prstGeom prst="rect">
            <a:avLst/>
          </a:prstGeom>
        </p:spPr>
      </p:pic>
      <p:pic>
        <p:nvPicPr>
          <p:cNvPr id="9" name="Picture 8" descr="A picture containing screenshot, graphics, design, vector graphics&#10;&#10;Description automatically generated">
            <a:extLst>
              <a:ext uri="{FF2B5EF4-FFF2-40B4-BE49-F238E27FC236}">
                <a16:creationId xmlns:a16="http://schemas.microsoft.com/office/drawing/2014/main" id="{1D38EA1D-9577-B1E0-EEEC-73E1352354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4375" y="0"/>
            <a:ext cx="6397625" cy="6858000"/>
          </a:xfrm>
          <a:prstGeom prst="rect">
            <a:avLst/>
          </a:prstGeom>
        </p:spPr>
      </p:pic>
      <p:grpSp>
        <p:nvGrpSpPr>
          <p:cNvPr id="2" name="Group 1">
            <a:extLst>
              <a:ext uri="{FF2B5EF4-FFF2-40B4-BE49-F238E27FC236}">
                <a16:creationId xmlns:a16="http://schemas.microsoft.com/office/drawing/2014/main" id="{3324D6BA-D1AC-068F-B017-5768FE74A6ED}"/>
              </a:ext>
            </a:extLst>
          </p:cNvPr>
          <p:cNvGrpSpPr/>
          <p:nvPr userDrawn="1"/>
        </p:nvGrpSpPr>
        <p:grpSpPr>
          <a:xfrm>
            <a:off x="6096000" y="-1"/>
            <a:ext cx="6096001" cy="6858001"/>
            <a:chOff x="6096000" y="-1"/>
            <a:chExt cx="6096001" cy="6858001"/>
          </a:xfrm>
        </p:grpSpPr>
        <p:pic>
          <p:nvPicPr>
            <p:cNvPr id="3" name="Picture 2" descr="A picture containing black, silhouette, shadow&#10;&#10;Description automatically generated">
              <a:extLst>
                <a:ext uri="{FF2B5EF4-FFF2-40B4-BE49-F238E27FC236}">
                  <a16:creationId xmlns:a16="http://schemas.microsoft.com/office/drawing/2014/main" id="{5BA48CA6-898F-06D9-23B3-B775CDE2707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250"/>
            <a:stretch/>
          </p:blipFill>
          <p:spPr>
            <a:xfrm>
              <a:off x="6118861" y="0"/>
              <a:ext cx="6073140" cy="6858000"/>
            </a:xfrm>
            <a:prstGeom prst="rect">
              <a:avLst/>
            </a:prstGeom>
          </p:spPr>
        </p:pic>
        <p:pic>
          <p:nvPicPr>
            <p:cNvPr id="4" name="Picture 3" descr="A map of different colored squares&#10;&#10;Description automatically generated with low confidence">
              <a:extLst>
                <a:ext uri="{FF2B5EF4-FFF2-40B4-BE49-F238E27FC236}">
                  <a16:creationId xmlns:a16="http://schemas.microsoft.com/office/drawing/2014/main" id="{57946CF2-6D58-0D44-086F-0D99D6FE2DFC}"/>
                </a:ext>
              </a:extLst>
            </p:cNvPr>
            <p:cNvPicPr>
              <a:picLocks noChangeAspect="1"/>
            </p:cNvPicPr>
            <p:nvPr/>
          </p:nvPicPr>
          <p:blipFill rotWithShape="1">
            <a:blip r:embed="rId6">
              <a:extLst>
                <a:ext uri="{28A0092B-C50C-407E-A947-70E740481C1C}">
                  <a14:useLocalDpi xmlns:a14="http://schemas.microsoft.com/office/drawing/2010/main" val="0"/>
                </a:ext>
              </a:extLst>
            </a:blip>
            <a:srcRect t="6626" r="3777" b="7825"/>
            <a:stretch/>
          </p:blipFill>
          <p:spPr>
            <a:xfrm>
              <a:off x="6096000" y="-1"/>
              <a:ext cx="6096000" cy="6858001"/>
            </a:xfrm>
            <a:prstGeom prst="rect">
              <a:avLst/>
            </a:prstGeom>
          </p:spPr>
        </p:pic>
      </p:grpSp>
      <p:sp>
        <p:nvSpPr>
          <p:cNvPr id="6" name="Title 1">
            <a:extLst>
              <a:ext uri="{FF2B5EF4-FFF2-40B4-BE49-F238E27FC236}">
                <a16:creationId xmlns:a16="http://schemas.microsoft.com/office/drawing/2014/main" id="{D1098B39-1147-A9AA-7F6D-42F1F17B4C10}"/>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rgbClr val="FFB900"/>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C9F2F2F1-B347-5B96-0B9E-1CC54B02581F}"/>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40790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6BF07-05EF-CD60-73E3-85A3759292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288FE-335F-F96B-BA30-A7711DC92D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E8459-2C8D-931F-DE4E-7EB04DA278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3D4DB4-2916-0AAC-2432-CF94C66FF3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8AB0BD-B4AA-CFCE-E2C2-38BC56439D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225403-FE00-DD51-8788-9F6B8EA53B48}"/>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8" name="Footer Placeholder 7">
            <a:extLst>
              <a:ext uri="{FF2B5EF4-FFF2-40B4-BE49-F238E27FC236}">
                <a16:creationId xmlns:a16="http://schemas.microsoft.com/office/drawing/2014/main" id="{2263A9E2-53FF-2795-8277-B304F66BA9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0D3D94-4988-8834-B26C-70ECC9A28B55}"/>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05257450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Title - Screen Mosaic">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332A4-1DB0-042A-CFA1-F75EAF823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icture containing art, child art, pattern&#10;&#10;Description automatically generated">
            <a:extLst>
              <a:ext uri="{FF2B5EF4-FFF2-40B4-BE49-F238E27FC236}">
                <a16:creationId xmlns:a16="http://schemas.microsoft.com/office/drawing/2014/main" id="{EBC38F0F-CF78-7941-E7DC-12A6BFD040E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t="8283" r="10674" b="3290"/>
          <a:stretch/>
        </p:blipFill>
        <p:spPr>
          <a:xfrm>
            <a:off x="4465675" y="1"/>
            <a:ext cx="7726325" cy="6857999"/>
          </a:xfrm>
          <a:prstGeom prst="rect">
            <a:avLst/>
          </a:prstGeom>
        </p:spPr>
      </p:pic>
      <p:sp>
        <p:nvSpPr>
          <p:cNvPr id="4" name="Title 1">
            <a:extLst>
              <a:ext uri="{FF2B5EF4-FFF2-40B4-BE49-F238E27FC236}">
                <a16:creationId xmlns:a16="http://schemas.microsoft.com/office/drawing/2014/main" id="{1E1B1FAB-0533-547E-5BA7-059BF4D87753}"/>
              </a:ext>
            </a:extLst>
          </p:cNvPr>
          <p:cNvSpPr>
            <a:spLocks noGrp="1"/>
          </p:cNvSpPr>
          <p:nvPr>
            <p:ph type="title" hasCustomPrompt="1"/>
          </p:nvPr>
        </p:nvSpPr>
        <p:spPr>
          <a:xfrm>
            <a:off x="615731" y="3078334"/>
            <a:ext cx="4908506" cy="1231106"/>
          </a:xfrm>
          <a:noFill/>
        </p:spPr>
        <p:txBody>
          <a:bodyPr wrap="square" lIns="0" tIns="0" rIns="0" bIns="0" anchor="b" anchorCtr="0">
            <a:spAutoFit/>
          </a:bodyPr>
          <a:lstStyle>
            <a:lvl1pPr>
              <a:defRPr sz="4000" spc="-50" baseline="0">
                <a:solidFill>
                  <a:schemeClr val="bg2"/>
                </a:solidFill>
                <a:latin typeface="+mj-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F8E5962C-A4A9-8A90-51E6-3994340FB340}"/>
              </a:ext>
            </a:extLst>
          </p:cNvPr>
          <p:cNvSpPr>
            <a:spLocks noGrp="1"/>
          </p:cNvSpPr>
          <p:nvPr>
            <p:ph type="body" sz="quarter" idx="12" hasCustomPrompt="1"/>
          </p:nvPr>
        </p:nvSpPr>
        <p:spPr>
          <a:xfrm>
            <a:off x="615731" y="4738064"/>
            <a:ext cx="4908506"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96946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Large Text Quote - Mosaic Map">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screenshot, blue, electric blue, azure&#10;&#10;Description automatically generated">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3">
            <a:alphaModFix amt="8000"/>
            <a:extLst>
              <a:ext uri="{28A0092B-C50C-407E-A947-70E740481C1C}">
                <a14:useLocalDpi xmlns:a14="http://schemas.microsoft.com/office/drawing/2010/main" val="0"/>
              </a:ext>
            </a:extLst>
          </a:blip>
          <a:srcRect l="22821" t="18154" b="177"/>
          <a:stretch/>
        </p:blipFill>
        <p:spPr>
          <a:xfrm>
            <a:off x="0" y="0"/>
            <a:ext cx="4718181" cy="4992624"/>
          </a:xfrm>
          <a:prstGeom prst="rect">
            <a:avLst/>
          </a:prstGeom>
        </p:spPr>
      </p:pic>
      <p:pic>
        <p:nvPicPr>
          <p:cNvPr id="3" name="Picture 2" descr="A map of the world&#10;&#10;Description automatically generated with low confidence">
            <a:extLst>
              <a:ext uri="{FF2B5EF4-FFF2-40B4-BE49-F238E27FC236}">
                <a16:creationId xmlns:a16="http://schemas.microsoft.com/office/drawing/2014/main" id="{3234B9EE-445C-0034-D070-3D6A3CF5D26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6208" r="2960" b="7258"/>
          <a:stretch/>
        </p:blipFill>
        <p:spPr>
          <a:xfrm>
            <a:off x="6145456" y="1"/>
            <a:ext cx="6046544" cy="6858000"/>
          </a:xfrm>
          <a:prstGeom prst="rect">
            <a:avLst/>
          </a:prstGeom>
        </p:spPr>
      </p:pic>
    </p:spTree>
    <p:extLst>
      <p:ext uri="{BB962C8B-B14F-4D97-AF65-F5344CB8AC3E}">
        <p14:creationId xmlns:p14="http://schemas.microsoft.com/office/powerpoint/2010/main" val="1577367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Title - Screen Blue Split">
    <p:bg>
      <p:bgPr>
        <a:solidFill>
          <a:srgbClr val="142236"/>
        </a:solidFill>
        <a:effectLst/>
      </p:bgPr>
    </p:bg>
    <p:spTree>
      <p:nvGrpSpPr>
        <p:cNvPr id="1" name=""/>
        <p:cNvGrpSpPr/>
        <p:nvPr/>
      </p:nvGrpSpPr>
      <p:grpSpPr>
        <a:xfrm>
          <a:off x="0" y="0"/>
          <a:ext cx="0" cy="0"/>
          <a:chOff x="0" y="0"/>
          <a:chExt cx="0" cy="0"/>
        </a:xfrm>
      </p:grpSpPr>
      <p:pic>
        <p:nvPicPr>
          <p:cNvPr id="5" name="Picture 4" descr="A picture containing circle, graphics, black and white, art&#10;&#10;Description automatically generated">
            <a:extLst>
              <a:ext uri="{FF2B5EF4-FFF2-40B4-BE49-F238E27FC236}">
                <a16:creationId xmlns:a16="http://schemas.microsoft.com/office/drawing/2014/main" id="{00CCA280-3AEF-0929-A408-A197C7444D45}"/>
              </a:ext>
            </a:extLst>
          </p:cNvPr>
          <p:cNvPicPr>
            <a:picLocks noChangeAspect="1"/>
          </p:cNvPicPr>
          <p:nvPr userDrawn="1"/>
        </p:nvPicPr>
        <p:blipFill rotWithShape="1">
          <a:blip r:embed="rId2">
            <a:alphaModFix amt="8000"/>
            <a:extLst>
              <a:ext uri="{28A0092B-C50C-407E-A947-70E740481C1C}">
                <a14:useLocalDpi xmlns:a14="http://schemas.microsoft.com/office/drawing/2010/main" val="0"/>
              </a:ext>
            </a:extLst>
          </a:blip>
          <a:srcRect l="433" t="13903" r="13679"/>
          <a:stretch/>
        </p:blipFill>
        <p:spPr>
          <a:xfrm>
            <a:off x="6290031" y="0"/>
            <a:ext cx="5901970" cy="5916168"/>
          </a:xfrm>
          <a:prstGeom prst="rect">
            <a:avLst/>
          </a:prstGeom>
        </p:spPr>
      </p:pic>
      <p:pic>
        <p:nvPicPr>
          <p:cNvPr id="8" name="Picture 7" descr="A blue background with white dots&#10;&#10;Description automatically generated with low confidence">
            <a:extLst>
              <a:ext uri="{FF2B5EF4-FFF2-40B4-BE49-F238E27FC236}">
                <a16:creationId xmlns:a16="http://schemas.microsoft.com/office/drawing/2014/main" id="{2A6FB6BD-1E0C-E405-DE33-7CB04B84D9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311650"/>
            <a:ext cx="12192000" cy="2546350"/>
          </a:xfrm>
          <a:prstGeom prst="rect">
            <a:avLst/>
          </a:prstGeom>
        </p:spPr>
      </p:pic>
    </p:spTree>
    <p:extLst>
      <p:ext uri="{BB962C8B-B14F-4D97-AF65-F5344CB8AC3E}">
        <p14:creationId xmlns:p14="http://schemas.microsoft.com/office/powerpoint/2010/main" val="2763036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Large Text Quote - Split Blue Scree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492B67-98F6-A0C6-2032-D10B5A88B5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0FEA612E-97A1-A7AC-1141-1783F6D5BEF7}"/>
              </a:ext>
            </a:extLst>
          </p:cNvPr>
          <p:cNvSpPr/>
          <p:nvPr userDrawn="1"/>
        </p:nvSpPr>
        <p:spPr>
          <a:xfrm>
            <a:off x="0" y="1"/>
            <a:ext cx="12192000" cy="1196974"/>
          </a:xfrm>
          <a:prstGeom prst="rect">
            <a:avLst/>
          </a:prstGeom>
          <a:solidFill>
            <a:srgbClr val="14223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028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7820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623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1245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582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915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3510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A2EB6-8BFD-A016-9B1F-D943389441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E54D91-0DF3-D5AB-4D20-B2B31414ED67}"/>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4" name="Footer Placeholder 3">
            <a:extLst>
              <a:ext uri="{FF2B5EF4-FFF2-40B4-BE49-F238E27FC236}">
                <a16:creationId xmlns:a16="http://schemas.microsoft.com/office/drawing/2014/main" id="{09581B69-44D1-C90F-F1A7-3FFCA37903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4C85D-7E84-E788-4143-897E19FE1D9E}"/>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40997298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0652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95435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812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1882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80525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5194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2618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3401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5182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6676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CCD71-0553-3FE9-3745-210A3923BD02}"/>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3" name="Footer Placeholder 2">
            <a:extLst>
              <a:ext uri="{FF2B5EF4-FFF2-40B4-BE49-F238E27FC236}">
                <a16:creationId xmlns:a16="http://schemas.microsoft.com/office/drawing/2014/main" id="{3D2820BC-945D-138C-4A12-FCA44185EC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583F69-1F8C-E0C1-C1DB-51702EF27268}"/>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367190354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8518828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1698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88092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9471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11006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8DC8E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70921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7679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285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6633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8DC8E8"/>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084F82DE-4BC1-CD7E-11BA-5CD56F84C04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753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53DE-A130-D70E-E374-C3DE372C04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DE5C89-BBEE-C022-B2D8-F078426028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A69A6-1081-9184-4C66-4D08184F5E77}"/>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5" name="Footer Placeholder 4">
            <a:extLst>
              <a:ext uri="{FF2B5EF4-FFF2-40B4-BE49-F238E27FC236}">
                <a16:creationId xmlns:a16="http://schemas.microsoft.com/office/drawing/2014/main" id="{2271E1EC-6060-8E51-2DBE-2BB6EF2E61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25BCD-D55A-1054-913D-3E2221453D17}"/>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752445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EF6E-A097-2AA3-F597-109A647C1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546182-460E-E5CC-B96E-CC550968FD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334179-B1DD-3297-BC9D-CFDEDB313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7F63C-3101-1C10-BB65-62F011A27078}"/>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6" name="Footer Placeholder 5">
            <a:extLst>
              <a:ext uri="{FF2B5EF4-FFF2-40B4-BE49-F238E27FC236}">
                <a16:creationId xmlns:a16="http://schemas.microsoft.com/office/drawing/2014/main" id="{6D3503C7-3D33-9C63-392E-A4D964504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17BEA-C8E9-459D-BAB4-223E4A5D5B12}"/>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60254760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57486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Title Only_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8D841F-B2A0-E0AD-72DA-7675F17C4ED8}"/>
              </a:ext>
            </a:extLst>
          </p:cNvPr>
          <p:cNvSpPr>
            <a:spLocks noGrp="1"/>
          </p:cNvSpPr>
          <p:nvPr>
            <p:ph type="ftr" sz="quarter" idx="17"/>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
        <p:nvSpPr>
          <p:cNvPr id="5" name="Text Placeholder 4">
            <a:extLst>
              <a:ext uri="{FF2B5EF4-FFF2-40B4-BE49-F238E27FC236}">
                <a16:creationId xmlns:a16="http://schemas.microsoft.com/office/drawing/2014/main" id="{53899419-CDFF-5F45-6EAA-A21529E1DCDF}"/>
              </a:ext>
            </a:extLst>
          </p:cNvPr>
          <p:cNvSpPr>
            <a:spLocks noGrp="1"/>
          </p:cNvSpPr>
          <p:nvPr>
            <p:ph type="body" sz="quarter" idx="13" hasCustomPrompt="1"/>
          </p:nvPr>
        </p:nvSpPr>
        <p:spPr>
          <a:xfrm>
            <a:off x="563498" y="2340986"/>
            <a:ext cx="11045889" cy="307777"/>
          </a:xfrm>
        </p:spPr>
        <p:txBody>
          <a:bodyPr/>
          <a:lstStyle>
            <a:lvl1pPr marL="0" indent="0">
              <a:buNone/>
              <a:defRPr sz="200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lvl="0"/>
            <a:r>
              <a:rPr lang="en-US"/>
              <a:t>Click to edit text styles</a:t>
            </a:r>
          </a:p>
        </p:txBody>
      </p:sp>
      <p:sp>
        <p:nvSpPr>
          <p:cNvPr id="7" name="Text Placeholder 4">
            <a:extLst>
              <a:ext uri="{FF2B5EF4-FFF2-40B4-BE49-F238E27FC236}">
                <a16:creationId xmlns:a16="http://schemas.microsoft.com/office/drawing/2014/main" id="{FA3DA89D-D932-0A40-95F3-571CF623C52F}"/>
              </a:ext>
            </a:extLst>
          </p:cNvPr>
          <p:cNvSpPr>
            <a:spLocks noGrp="1"/>
          </p:cNvSpPr>
          <p:nvPr>
            <p:ph type="body" sz="quarter" idx="16" hasCustomPrompt="1"/>
          </p:nvPr>
        </p:nvSpPr>
        <p:spPr>
          <a:xfrm>
            <a:off x="563498" y="2950406"/>
            <a:ext cx="11045890" cy="21544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2">
            <a:extLst>
              <a:ext uri="{FF2B5EF4-FFF2-40B4-BE49-F238E27FC236}">
                <a16:creationId xmlns:a16="http://schemas.microsoft.com/office/drawing/2014/main" id="{1FDE496F-DDA2-C8A2-4754-C0644024BDFE}"/>
              </a:ext>
            </a:extLst>
          </p:cNvPr>
          <p:cNvSpPr>
            <a:spLocks noGrp="1"/>
          </p:cNvSpPr>
          <p:nvPr>
            <p:ph type="body" sz="quarter" idx="11" hasCustomPrompt="1"/>
          </p:nvPr>
        </p:nvSpPr>
        <p:spPr>
          <a:xfrm>
            <a:off x="563499" y="385152"/>
            <a:ext cx="11045888"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 style</a:t>
            </a:r>
            <a:endParaRPr lang="en-IN" sz="6600" b="1">
              <a:latin typeface="Segoe UI" panose="020B0502040204020203" pitchFamily="34" charset="0"/>
            </a:endParaRPr>
          </a:p>
        </p:txBody>
      </p:sp>
    </p:spTree>
    <p:extLst>
      <p:ext uri="{BB962C8B-B14F-4D97-AF65-F5344CB8AC3E}">
        <p14:creationId xmlns:p14="http://schemas.microsoft.com/office/powerpoint/2010/main" val="324276098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Blank with bar">
    <p:bg>
      <p:bgPr>
        <a:solidFill>
          <a:schemeClr val="bg1"/>
        </a:solidFill>
        <a:effectLst/>
      </p:bgPr>
    </p:bg>
    <p:spTree>
      <p:nvGrpSpPr>
        <p:cNvPr id="1" name=""/>
        <p:cNvGrpSpPr/>
        <p:nvPr/>
      </p:nvGrpSpPr>
      <p:grpSpPr>
        <a:xfrm>
          <a:off x="0" y="0"/>
          <a:ext cx="0" cy="0"/>
          <a:chOff x="0" y="0"/>
          <a:chExt cx="0" cy="0"/>
        </a:xfrm>
      </p:grpSpPr>
      <p:sp>
        <p:nvSpPr>
          <p:cNvPr id="4" name="Freeform: Shape 3" descr="Yellow-blue MIS Identity bar">
            <a:extLst>
              <a:ext uri="{FF2B5EF4-FFF2-40B4-BE49-F238E27FC236}">
                <a16:creationId xmlns:a16="http://schemas.microsoft.com/office/drawing/2014/main" id="{F1082C1C-8CD7-4A7D-8376-02CE7662D477}"/>
              </a:ext>
              <a:ext uri="{C183D7F6-B498-43B3-948B-1728B52AA6E4}">
                <adec:decorative xmlns:adec="http://schemas.microsoft.com/office/drawing/2017/decorative" val="0"/>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97201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cSld name="Title+Content+Tagline">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047875"/>
            <a:ext cx="11018838" cy="4107948"/>
          </a:xfrm>
        </p:spPr>
        <p:txBody>
          <a:bodyPr/>
          <a:lstStyle>
            <a:lvl1pPr>
              <a:defRPr>
                <a:solidFill>
                  <a:schemeClr val="tx2"/>
                </a:solidFill>
              </a:defRPr>
            </a:lvl1pPr>
            <a:lvl2pPr marL="173038" indent="-173038">
              <a:defRPr sz="2400">
                <a:solidFill>
                  <a:schemeClr val="tx2"/>
                </a:solidFill>
              </a:defRPr>
            </a:lvl2pPr>
            <a:lvl3pPr marL="339725" indent="-166688">
              <a:defRPr sz="2000">
                <a:solidFill>
                  <a:schemeClr val="tx2"/>
                </a:solidFill>
              </a:defRPr>
            </a:lvl3pPr>
            <a:lvl4pPr marL="514350" indent="-174625">
              <a:defRPr sz="1600">
                <a:solidFill>
                  <a:schemeClr val="tx2"/>
                </a:solidFill>
              </a:defRPr>
            </a:lvl4pPr>
            <a:lvl5pPr marL="687388" indent="-173038">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6">
            <a:extLst>
              <a:ext uri="{FF2B5EF4-FFF2-40B4-BE49-F238E27FC236}">
                <a16:creationId xmlns:a16="http://schemas.microsoft.com/office/drawing/2014/main" id="{E6742881-7D15-4A87-9A7B-01480DD0C5DA}"/>
              </a:ext>
            </a:extLst>
          </p:cNvPr>
          <p:cNvSpPr>
            <a:spLocks noGrp="1"/>
          </p:cNvSpPr>
          <p:nvPr>
            <p:ph type="body" sz="quarter" idx="12"/>
          </p:nvPr>
        </p:nvSpPr>
        <p:spPr>
          <a:xfrm>
            <a:off x="581309" y="702178"/>
            <a:ext cx="11018837" cy="970959"/>
          </a:xfrm>
        </p:spPr>
        <p:txBody>
          <a:bodyPr/>
          <a:lstStyle>
            <a:lvl1pPr>
              <a:spcBef>
                <a:spcPts val="0"/>
              </a:spcBef>
              <a:spcAft>
                <a:spcPts val="0"/>
              </a:spcAft>
              <a:defRPr lang="en-US" sz="3600" b="0" kern="1200" cap="none" spc="-50" baseline="0" smtClean="0">
                <a:ln w="3175">
                  <a:noFill/>
                </a:ln>
                <a:solidFill>
                  <a:schemeClr val="tx2"/>
                </a:solidFill>
                <a:effectLst/>
                <a:latin typeface="+mj-lt"/>
                <a:ea typeface="+mn-ea"/>
                <a:cs typeface="Segoe UI" pitchFamily="34" charset="0"/>
              </a:defRPr>
            </a:lvl1pPr>
            <a:lvl2pPr marL="0" indent="0">
              <a:spcBef>
                <a:spcPts val="0"/>
              </a:spcBef>
              <a:buNone/>
              <a:defRPr lang="en-US" sz="2000" kern="1200" spc="0" baseline="0" dirty="0" smtClean="0">
                <a:solidFill>
                  <a:schemeClr val="tx2"/>
                </a:solidFill>
                <a:latin typeface="+mn-lt"/>
                <a:ea typeface="+mn-ea"/>
                <a:cs typeface="+mn-cs"/>
              </a:defRPr>
            </a:lvl2pPr>
            <a:lvl3pPr marL="227012" indent="0">
              <a:buNone/>
              <a:defRPr/>
            </a:lvl3pPr>
          </a:lstStyle>
          <a:p>
            <a:pPr lvl="0"/>
            <a:r>
              <a:rPr lang="en-US"/>
              <a:t>Click to edit Master text styles</a:t>
            </a:r>
          </a:p>
          <a:p>
            <a:pPr lvl="1"/>
            <a:r>
              <a:rPr lang="en-US"/>
              <a:t>Second level</a:t>
            </a:r>
          </a:p>
        </p:txBody>
      </p:sp>
      <p:grpSp>
        <p:nvGrpSpPr>
          <p:cNvPr id="9" name="Group 8">
            <a:extLst>
              <a:ext uri="{FF2B5EF4-FFF2-40B4-BE49-F238E27FC236}">
                <a16:creationId xmlns:a16="http://schemas.microsoft.com/office/drawing/2014/main" id="{4A1352EF-531C-633E-CF5B-FA98DD479060}"/>
              </a:ext>
            </a:extLst>
          </p:cNvPr>
          <p:cNvGrpSpPr/>
          <p:nvPr userDrawn="1"/>
        </p:nvGrpSpPr>
        <p:grpSpPr>
          <a:xfrm>
            <a:off x="-2393" y="1"/>
            <a:ext cx="12194393" cy="324013"/>
            <a:chOff x="-2393" y="1"/>
            <a:chExt cx="12194393" cy="324013"/>
          </a:xfrm>
        </p:grpSpPr>
        <p:pic>
          <p:nvPicPr>
            <p:cNvPr id="10" name="Picture 9">
              <a:extLst>
                <a:ext uri="{FF2B5EF4-FFF2-40B4-BE49-F238E27FC236}">
                  <a16:creationId xmlns:a16="http://schemas.microsoft.com/office/drawing/2014/main" id="{189C017F-EDD2-730B-005B-9F198B6DC897}"/>
                </a:ext>
              </a:extLst>
            </p:cNvPr>
            <p:cNvPicPr>
              <a:picLocks noChangeAspect="1"/>
            </p:cNvPicPr>
            <p:nvPr userDrawn="1"/>
          </p:nvPicPr>
          <p:blipFill rotWithShape="1">
            <a:blip r:embed="rId2"/>
            <a:srcRect b="95629"/>
            <a:stretch/>
          </p:blipFill>
          <p:spPr>
            <a:xfrm>
              <a:off x="-2393" y="57516"/>
              <a:ext cx="12194393" cy="266498"/>
            </a:xfrm>
            <a:prstGeom prst="rect">
              <a:avLst/>
            </a:prstGeom>
          </p:spPr>
        </p:pic>
        <p:sp>
          <p:nvSpPr>
            <p:cNvPr id="11" name="Rectangle 10">
              <a:extLst>
                <a:ext uri="{FF2B5EF4-FFF2-40B4-BE49-F238E27FC236}">
                  <a16:creationId xmlns:a16="http://schemas.microsoft.com/office/drawing/2014/main" id="{5CBA00B0-F44B-28D7-4B78-98F41399267D}"/>
                </a:ext>
              </a:extLst>
            </p:cNvPr>
            <p:cNvSpPr/>
            <p:nvPr userDrawn="1"/>
          </p:nvSpPr>
          <p:spPr bwMode="auto">
            <a:xfrm>
              <a:off x="0" y="1"/>
              <a:ext cx="12192000" cy="64496"/>
            </a:xfrm>
            <a:prstGeom prst="rect">
              <a:avLst/>
            </a:prstGeom>
            <a:solidFill>
              <a:srgbClr val="F3C1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pic>
        <p:nvPicPr>
          <p:cNvPr id="3" name="Picture 2" descr="A picture containing text&#10;&#10;Description automatically generated">
            <a:extLst>
              <a:ext uri="{FF2B5EF4-FFF2-40B4-BE49-F238E27FC236}">
                <a16:creationId xmlns:a16="http://schemas.microsoft.com/office/drawing/2014/main" id="{E04336D7-DD4D-E04C-F256-B4DD9DC610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5492" y="6335548"/>
            <a:ext cx="1747108" cy="357073"/>
          </a:xfrm>
          <a:prstGeom prst="rect">
            <a:avLst/>
          </a:prstGeom>
        </p:spPr>
      </p:pic>
    </p:spTree>
    <p:extLst>
      <p:ext uri="{BB962C8B-B14F-4D97-AF65-F5344CB8AC3E}">
        <p14:creationId xmlns:p14="http://schemas.microsoft.com/office/powerpoint/2010/main" val="3988439912"/>
      </p:ext>
    </p:extLst>
  </p:cSld>
  <p:clrMapOvr>
    <a:masterClrMapping/>
  </p:clrMapOvr>
  <p:transition>
    <p:fade/>
  </p:transition>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Logo">
    <p:bg>
      <p:bgRef idx="1001">
        <a:schemeClr val="bg1"/>
      </p:bgRef>
    </p:bg>
    <p:spTree>
      <p:nvGrpSpPr>
        <p:cNvPr id="1" name=""/>
        <p:cNvGrpSpPr/>
        <p:nvPr/>
      </p:nvGrpSpPr>
      <p:grpSpPr>
        <a:xfrm>
          <a:off x="0" y="0"/>
          <a:ext cx="0" cy="0"/>
          <a:chOff x="0" y="0"/>
          <a:chExt cx="0" cy="0"/>
        </a:xfrm>
      </p:grpSpPr>
      <p:pic>
        <p:nvPicPr>
          <p:cNvPr id="8" name="Picture 7" descr="A person flying a parachute over a large wave&#10;&#10;Description automatically generated">
            <a:extLst>
              <a:ext uri="{FF2B5EF4-FFF2-40B4-BE49-F238E27FC236}">
                <a16:creationId xmlns:a16="http://schemas.microsoft.com/office/drawing/2014/main" id="{3C6A0333-3F31-0CB3-1D3D-EAD5DBFD4B3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 r="17723" b="1"/>
          <a:stretch/>
        </p:blipFill>
        <p:spPr>
          <a:xfrm>
            <a:off x="0" y="1"/>
            <a:ext cx="12192000" cy="6857998"/>
          </a:xfrm>
          <a:prstGeom prst="rect">
            <a:avLst/>
          </a:prstGeom>
        </p:spPr>
      </p:pic>
      <p:sp>
        <p:nvSpPr>
          <p:cNvPr id="11" name="Rectangle 10">
            <a:extLst>
              <a:ext uri="{FF2B5EF4-FFF2-40B4-BE49-F238E27FC236}">
                <a16:creationId xmlns:a16="http://schemas.microsoft.com/office/drawing/2014/main" id="{C6A6BA93-5655-2490-3F45-ABF7C27BCA7A}"/>
              </a:ext>
            </a:extLst>
          </p:cNvPr>
          <p:cNvSpPr/>
          <p:nvPr userDrawn="1"/>
        </p:nvSpPr>
        <p:spPr bwMode="auto">
          <a:xfrm>
            <a:off x="-1" y="0"/>
            <a:ext cx="12191999" cy="6858000"/>
          </a:xfrm>
          <a:prstGeom prst="rect">
            <a:avLst/>
          </a:prstGeom>
          <a:gradFill flip="none" rotWithShape="1">
            <a:gsLst>
              <a:gs pos="0">
                <a:srgbClr val="091F2C"/>
              </a:gs>
              <a:gs pos="49000">
                <a:srgbClr val="091F2C">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descr="A white and blue logo&#10;&#10;Description automatically generated">
            <a:extLst>
              <a:ext uri="{FF2B5EF4-FFF2-40B4-BE49-F238E27FC236}">
                <a16:creationId xmlns:a16="http://schemas.microsoft.com/office/drawing/2014/main" id="{F620DBDF-DC5F-FACE-63D4-92787CCE16DD}"/>
              </a:ext>
            </a:extLst>
          </p:cNvPr>
          <p:cNvPicPr>
            <a:picLocks noChangeAspect="1"/>
          </p:cNvPicPr>
          <p:nvPr userDrawn="1"/>
        </p:nvPicPr>
        <p:blipFill>
          <a:blip r:embed="rId3"/>
          <a:stretch>
            <a:fillRect/>
          </a:stretch>
        </p:blipFill>
        <p:spPr>
          <a:xfrm>
            <a:off x="571500" y="4409754"/>
            <a:ext cx="5928372" cy="1859284"/>
          </a:xfrm>
          <a:prstGeom prst="rect">
            <a:avLst/>
          </a:prstGeom>
        </p:spPr>
      </p:pic>
    </p:spTree>
    <p:extLst>
      <p:ext uri="{BB962C8B-B14F-4D97-AF65-F5344CB8AC3E}">
        <p14:creationId xmlns:p14="http://schemas.microsoft.com/office/powerpoint/2010/main" val="226599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1"/>
      </p:bgRef>
    </p:bg>
    <p:spTree>
      <p:nvGrpSpPr>
        <p:cNvPr id="1" name=""/>
        <p:cNvGrpSpPr/>
        <p:nvPr/>
      </p:nvGrpSpPr>
      <p:grpSpPr>
        <a:xfrm>
          <a:off x="0" y="0"/>
          <a:ext cx="0" cy="0"/>
          <a:chOff x="0" y="0"/>
          <a:chExt cx="0" cy="0"/>
        </a:xfrm>
      </p:grpSpPr>
      <p:pic>
        <p:nvPicPr>
          <p:cNvPr id="2" name="Picture 1" descr="A wave in the ocean&#10;&#10;Description automatically generated">
            <a:extLst>
              <a:ext uri="{FF2B5EF4-FFF2-40B4-BE49-F238E27FC236}">
                <a16:creationId xmlns:a16="http://schemas.microsoft.com/office/drawing/2014/main" id="{2DC1664B-827B-C615-8156-E53EFE68D5E8}"/>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4987" r="16814"/>
          <a:stretch/>
        </p:blipFill>
        <p:spPr>
          <a:xfrm>
            <a:off x="-1" y="0"/>
            <a:ext cx="12192001" cy="6868168"/>
          </a:xfrm>
          <a:prstGeom prst="rect">
            <a:avLst/>
          </a:prstGeom>
        </p:spPr>
      </p:pic>
      <p:sp>
        <p:nvSpPr>
          <p:cNvPr id="20" name="Rectangle 19">
            <a:extLst>
              <a:ext uri="{FF2B5EF4-FFF2-40B4-BE49-F238E27FC236}">
                <a16:creationId xmlns:a16="http://schemas.microsoft.com/office/drawing/2014/main" id="{B266E641-7310-BE8E-2098-CC22FC0409E5}"/>
              </a:ext>
            </a:extLst>
          </p:cNvPr>
          <p:cNvSpPr/>
          <p:nvPr userDrawn="1"/>
        </p:nvSpPr>
        <p:spPr bwMode="auto">
          <a:xfrm>
            <a:off x="1" y="0"/>
            <a:ext cx="12191999" cy="6858000"/>
          </a:xfrm>
          <a:prstGeom prst="rect">
            <a:avLst/>
          </a:prstGeom>
          <a:gradFill flip="none" rotWithShape="1">
            <a:gsLst>
              <a:gs pos="0">
                <a:srgbClr val="091F2C">
                  <a:alpha val="25000"/>
                </a:srgbClr>
              </a:gs>
              <a:gs pos="53000">
                <a:srgbClr val="091F2C">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66DE36F0-B13B-4542-E7D6-3F79E3DE4C8D}"/>
              </a:ext>
            </a:extLst>
          </p:cNvPr>
          <p:cNvSpPr/>
          <p:nvPr userDrawn="1"/>
        </p:nvSpPr>
        <p:spPr bwMode="auto">
          <a:xfrm>
            <a:off x="0" y="0"/>
            <a:ext cx="10478348" cy="6858000"/>
          </a:xfrm>
          <a:prstGeom prst="rect">
            <a:avLst/>
          </a:prstGeom>
          <a:gradFill>
            <a:gsLst>
              <a:gs pos="50000">
                <a:srgbClr val="091F2C">
                  <a:alpha val="64983"/>
                </a:srgbClr>
              </a:gs>
              <a:gs pos="0">
                <a:srgbClr val="091F2C"/>
              </a:gs>
              <a:gs pos="100000">
                <a:srgbClr val="091F2C">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descr="A parachute with a black background&#10;&#10;Description automatically generated">
            <a:extLst>
              <a:ext uri="{FF2B5EF4-FFF2-40B4-BE49-F238E27FC236}">
                <a16:creationId xmlns:a16="http://schemas.microsoft.com/office/drawing/2014/main" id="{CC055EE1-8213-72AA-DA45-0D2EBA335EEA}"/>
              </a:ext>
            </a:extLst>
          </p:cNvPr>
          <p:cNvPicPr>
            <a:picLocks noChangeAspect="1"/>
          </p:cNvPicPr>
          <p:nvPr userDrawn="1"/>
        </p:nvPicPr>
        <p:blipFill>
          <a:blip r:embed="rId3"/>
          <a:stretch>
            <a:fillRect/>
          </a:stretch>
        </p:blipFill>
        <p:spPr>
          <a:xfrm rot="20788666">
            <a:off x="10447861" y="1230345"/>
            <a:ext cx="1340327" cy="1864802"/>
          </a:xfrm>
          <a:prstGeom prst="rect">
            <a:avLst/>
          </a:prstGeom>
        </p:spPr>
      </p:pic>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21" name="Picture 20" descr="A white and blue logo&#10;&#10;Description automatically generated">
            <a:extLst>
              <a:ext uri="{FF2B5EF4-FFF2-40B4-BE49-F238E27FC236}">
                <a16:creationId xmlns:a16="http://schemas.microsoft.com/office/drawing/2014/main" id="{52205E4F-8268-8C59-6E15-D2B379AFC0C1}"/>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8415721" y="5359653"/>
            <a:ext cx="3204779" cy="1005098"/>
          </a:xfrm>
          <a:prstGeom prst="rect">
            <a:avLst/>
          </a:prstGeom>
        </p:spPr>
      </p:pic>
    </p:spTree>
    <p:extLst>
      <p:ext uri="{BB962C8B-B14F-4D97-AF65-F5344CB8AC3E}">
        <p14:creationId xmlns:p14="http://schemas.microsoft.com/office/powerpoint/2010/main" val="1830828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1"/>
      </p:bgRef>
    </p:bg>
    <p:spTree>
      <p:nvGrpSpPr>
        <p:cNvPr id="1" name=""/>
        <p:cNvGrpSpPr/>
        <p:nvPr/>
      </p:nvGrpSpPr>
      <p:grpSpPr>
        <a:xfrm>
          <a:off x="0" y="0"/>
          <a:ext cx="0" cy="0"/>
          <a:chOff x="0" y="0"/>
          <a:chExt cx="0" cy="0"/>
        </a:xfrm>
      </p:grpSpPr>
      <p:pic>
        <p:nvPicPr>
          <p:cNvPr id="4" name="Picture 3" descr="A person climbing a rock&#10;&#10;Description automatically generated">
            <a:extLst>
              <a:ext uri="{FF2B5EF4-FFF2-40B4-BE49-F238E27FC236}">
                <a16:creationId xmlns:a16="http://schemas.microsoft.com/office/drawing/2014/main" id="{860BD3FD-A22F-32B7-3FD5-02AE685C2CFC}"/>
              </a:ext>
            </a:extLst>
          </p:cNvPr>
          <p:cNvPicPr>
            <a:picLocks noChangeAspect="1"/>
          </p:cNvPicPr>
          <p:nvPr userDrawn="1"/>
        </p:nvPicPr>
        <p:blipFill rotWithShape="1">
          <a:blip r:embed="rId2"/>
          <a:srcRect l="-2" t="9939" r="3"/>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A2C1D95-15C5-BF19-11D0-28485F87E699}"/>
              </a:ext>
            </a:extLst>
          </p:cNvPr>
          <p:cNvSpPr/>
          <p:nvPr userDrawn="1"/>
        </p:nvSpPr>
        <p:spPr bwMode="auto">
          <a:xfrm>
            <a:off x="0" y="0"/>
            <a:ext cx="11620500" cy="6858000"/>
          </a:xfrm>
          <a:prstGeom prst="rect">
            <a:avLst/>
          </a:prstGeom>
          <a:gradFill>
            <a:gsLst>
              <a:gs pos="0">
                <a:schemeClr val="bg1">
                  <a:alpha val="8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63294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020E"/>
        </a:solidFill>
        <a:effectLst/>
      </p:bgPr>
    </p:bg>
    <p:spTree>
      <p:nvGrpSpPr>
        <p:cNvPr id="1" name=""/>
        <p:cNvGrpSpPr/>
        <p:nvPr/>
      </p:nvGrpSpPr>
      <p:grpSpPr>
        <a:xfrm>
          <a:off x="0" y="0"/>
          <a:ext cx="0" cy="0"/>
          <a:chOff x="0" y="0"/>
          <a:chExt cx="0" cy="0"/>
        </a:xfrm>
      </p:grpSpPr>
      <p:pic>
        <p:nvPicPr>
          <p:cNvPr id="6" name="Picture 5" descr="A person on a snowboard jumping&#10;&#10;Description automatically generated">
            <a:extLst>
              <a:ext uri="{FF2B5EF4-FFF2-40B4-BE49-F238E27FC236}">
                <a16:creationId xmlns:a16="http://schemas.microsoft.com/office/drawing/2014/main" id="{9B67CB32-A1D7-7531-DE88-8EF27CB635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652118" y="0"/>
            <a:ext cx="8539882" cy="6858000"/>
          </a:xfrm>
          <a:prstGeom prst="rect">
            <a:avLst/>
          </a:prstGeom>
        </p:spPr>
      </p:pic>
      <p:sp>
        <p:nvSpPr>
          <p:cNvPr id="8" name="Rectangle 7">
            <a:extLst>
              <a:ext uri="{FF2B5EF4-FFF2-40B4-BE49-F238E27FC236}">
                <a16:creationId xmlns:a16="http://schemas.microsoft.com/office/drawing/2014/main" id="{BBB1A7C9-4430-8D63-B3E2-5382A4C66856}"/>
              </a:ext>
            </a:extLst>
          </p:cNvPr>
          <p:cNvSpPr/>
          <p:nvPr userDrawn="1"/>
        </p:nvSpPr>
        <p:spPr bwMode="auto">
          <a:xfrm>
            <a:off x="3652118" y="0"/>
            <a:ext cx="1624075" cy="6858000"/>
          </a:xfrm>
          <a:prstGeom prst="rect">
            <a:avLst/>
          </a:prstGeom>
          <a:gradFill flip="none" rotWithShape="1">
            <a:gsLst>
              <a:gs pos="0">
                <a:srgbClr val="00020E"/>
              </a:gs>
              <a:gs pos="86000">
                <a:srgbClr val="00020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8" name="Picture 17" descr="A white and blue logo&#10;&#10;Description automatically generated">
            <a:extLst>
              <a:ext uri="{FF2B5EF4-FFF2-40B4-BE49-F238E27FC236}">
                <a16:creationId xmlns:a16="http://schemas.microsoft.com/office/drawing/2014/main" id="{665CF665-3254-E209-0317-62D8CBB9CEF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4200" y="5359653"/>
            <a:ext cx="3204779" cy="1005098"/>
          </a:xfrm>
          <a:prstGeom prst="rect">
            <a:avLst/>
          </a:prstGeom>
        </p:spPr>
      </p:pic>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062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00020E"/>
        </a:solidFill>
        <a:effectLst/>
      </p:bgPr>
    </p:bg>
    <p:spTree>
      <p:nvGrpSpPr>
        <p:cNvPr id="1" name=""/>
        <p:cNvGrpSpPr/>
        <p:nvPr/>
      </p:nvGrpSpPr>
      <p:grpSpPr>
        <a:xfrm>
          <a:off x="0" y="0"/>
          <a:ext cx="0" cy="0"/>
          <a:chOff x="0" y="0"/>
          <a:chExt cx="0" cy="0"/>
        </a:xfrm>
      </p:grpSpPr>
      <p:pic>
        <p:nvPicPr>
          <p:cNvPr id="3" name="Picture 2" descr="A person climbing a rock&#10;&#10;Description automatically generated">
            <a:extLst>
              <a:ext uri="{FF2B5EF4-FFF2-40B4-BE49-F238E27FC236}">
                <a16:creationId xmlns:a16="http://schemas.microsoft.com/office/drawing/2014/main" id="{525A1C4C-EA97-FDEE-FE26-18605D791C1C}"/>
              </a:ext>
            </a:extLst>
          </p:cNvPr>
          <p:cNvPicPr>
            <a:picLocks noChangeAspect="1"/>
          </p:cNvPicPr>
          <p:nvPr userDrawn="1"/>
        </p:nvPicPr>
        <p:blipFill rotWithShape="1">
          <a:blip r:embed="rId2"/>
          <a:srcRect l="-2" t="9939" r="3"/>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A9E5298-12EA-3F93-BBAD-0EDFAEA4C2E8}"/>
              </a:ext>
            </a:extLst>
          </p:cNvPr>
          <p:cNvSpPr/>
          <p:nvPr userDrawn="1"/>
        </p:nvSpPr>
        <p:spPr bwMode="auto">
          <a:xfrm>
            <a:off x="0" y="0"/>
            <a:ext cx="11620500" cy="6858000"/>
          </a:xfrm>
          <a:prstGeom prst="rect">
            <a:avLst/>
          </a:prstGeom>
          <a:gradFill>
            <a:gsLst>
              <a:gs pos="0">
                <a:schemeClr val="bg1">
                  <a:alpha val="85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9" name="MS logo white - EMF" descr="Microsoft logo white text version">
            <a:extLst>
              <a:ext uri="{FF2B5EF4-FFF2-40B4-BE49-F238E27FC236}">
                <a16:creationId xmlns:a16="http://schemas.microsoft.com/office/drawing/2014/main" id="{49746100-35CF-5673-B1F6-0ED1AD5988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A white and blue logo&#10;&#10;Description automatically generated">
            <a:extLst>
              <a:ext uri="{FF2B5EF4-FFF2-40B4-BE49-F238E27FC236}">
                <a16:creationId xmlns:a16="http://schemas.microsoft.com/office/drawing/2014/main" id="{8FA30398-0FC0-294A-80EE-89137E8315D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415721" y="5359653"/>
            <a:ext cx="3204779" cy="1005098"/>
          </a:xfrm>
          <a:prstGeom prst="rect">
            <a:avLst/>
          </a:prstGeom>
        </p:spPr>
      </p:pic>
    </p:spTree>
    <p:extLst>
      <p:ext uri="{BB962C8B-B14F-4D97-AF65-F5344CB8AC3E}">
        <p14:creationId xmlns:p14="http://schemas.microsoft.com/office/powerpoint/2010/main" val="3158243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9644D2A-98E6-741D-32B1-B3A9F1A41C0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415721" y="5355504"/>
            <a:ext cx="3208719" cy="1006333"/>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D066375C-DE83-22D7-32E6-A6940F9CF0C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5761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875A-B532-7F19-6286-F649DB8DE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49748-17A7-82D7-E47D-C4C398B83F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59345C-657D-2E11-5CA1-F656BAE3A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DAED0-B4A2-70EE-3A68-D8E544A06ED2}"/>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6" name="Footer Placeholder 5">
            <a:extLst>
              <a:ext uri="{FF2B5EF4-FFF2-40B4-BE49-F238E27FC236}">
                <a16:creationId xmlns:a16="http://schemas.microsoft.com/office/drawing/2014/main" id="{BB1E3F01-D7C9-C8C8-6D93-A138F0FA5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3BA80B-FDAE-96CB-5C2F-6FD8BC1AEADC}"/>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88128824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A blue and black logo&#10;&#10;Description automatically generated">
            <a:extLst>
              <a:ext uri="{FF2B5EF4-FFF2-40B4-BE49-F238E27FC236}">
                <a16:creationId xmlns:a16="http://schemas.microsoft.com/office/drawing/2014/main" id="{966D342F-FACD-8DC3-D12D-423461DEC18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2126331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321BD456-98EC-5155-EE50-6C72830E86C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776622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a:lvl1pPr>
          </a:lstStyle>
          <a:p>
            <a:pPr lvl="0"/>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E6C6A68F-701F-C515-39E0-DB414EBDD9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807320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a:lvl1pPr>
          </a:lstStyle>
          <a:p>
            <a:pPr lvl="0"/>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9DED4E15-93DE-8B6F-6C4B-BAA3AE0387C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73309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blue and black logo&#10;&#10;Description automatically generated">
            <a:extLst>
              <a:ext uri="{FF2B5EF4-FFF2-40B4-BE49-F238E27FC236}">
                <a16:creationId xmlns:a16="http://schemas.microsoft.com/office/drawing/2014/main" id="{D2021C02-52CE-F52E-3A14-5051B229B8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4333526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A blue and black logo&#10;&#10;Description automatically generated">
            <a:extLst>
              <a:ext uri="{FF2B5EF4-FFF2-40B4-BE49-F238E27FC236}">
                <a16:creationId xmlns:a16="http://schemas.microsoft.com/office/drawing/2014/main" id="{87241772-1BC3-D489-A861-37677E2FC0C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4293478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accent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2FE0099E-EE36-0FDC-5DA7-6905BD986F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414400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solidFill>
                  <a:schemeClr val="accent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solidFill>
                  <a:schemeClr val="accent1"/>
                </a:soli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solidFill>
                  <a:schemeClr val="accent1"/>
                </a:soli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solidFill>
                  <a:schemeClr val="accent1"/>
                </a:soli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AFC4CB7F-1B3A-A65D-9BC1-CCCB6123275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644918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blue and black logo&#10;&#10;Description automatically generated">
            <a:extLst>
              <a:ext uri="{FF2B5EF4-FFF2-40B4-BE49-F238E27FC236}">
                <a16:creationId xmlns:a16="http://schemas.microsoft.com/office/drawing/2014/main" id="{0B495C1D-B898-4B4E-E4D9-F5D515E4511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7717030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5" name="Picture 4" descr="A white background with wavy lines&#10;&#10;Description automatically generated">
            <a:extLst>
              <a:ext uri="{FF2B5EF4-FFF2-40B4-BE49-F238E27FC236}">
                <a16:creationId xmlns:a16="http://schemas.microsoft.com/office/drawing/2014/main" id="{71A1A67B-3DB3-7C5C-5A62-F7121EB66EC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018" t="21250" r="8859" b="5437"/>
          <a:stretch/>
        </p:blipFill>
        <p:spPr>
          <a:xfrm flipH="1" flipV="1">
            <a:off x="0" y="0"/>
            <a:ext cx="12224927"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8229600" cy="461665"/>
          </a:xfrm>
        </p:spPr>
        <p:txBody>
          <a:bodyPr vert="horz" wrap="square" lIns="0" tIns="0" rIns="0" bIns="0" rtlCol="0" anchor="t">
            <a:spAutoFit/>
          </a:bodyPr>
          <a:lstStyle>
            <a:lvl1pPr>
              <a:defRPr lang="en-US" dirty="0"/>
            </a:lvl1pPr>
          </a:lstStyle>
          <a:p>
            <a:pPr lvl="0"/>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500A92E2-F214-597B-C975-5297DA2E704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80812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1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0BE2F-EC19-7EF5-00A8-EEB415873E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DC70B-5297-7D0A-4027-E0558C4CC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CB4C2-F5C9-A744-3868-EFE8F4FD666F}"/>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5" name="Footer Placeholder 4">
            <a:extLst>
              <a:ext uri="{FF2B5EF4-FFF2-40B4-BE49-F238E27FC236}">
                <a16:creationId xmlns:a16="http://schemas.microsoft.com/office/drawing/2014/main" id="{A03F290F-00D7-4FF6-BF6C-B2E7AD206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827C5-847E-3D10-13AD-E0FA7DF2B116}"/>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254710278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D74200AB-46B3-C777-EA79-E5B7FF7089D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785177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descr="A blue and black logo&#10;&#10;Description automatically generated">
            <a:extLst>
              <a:ext uri="{FF2B5EF4-FFF2-40B4-BE49-F238E27FC236}">
                <a16:creationId xmlns:a16="http://schemas.microsoft.com/office/drawing/2014/main" id="{427A1A8D-AE7C-8AC4-41C9-77179C5A9EE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1839945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19456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BB962914-1A0F-3D79-AF53-FDA6926021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853959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492093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4CB2ED6C-56A0-4B8D-FE0A-144556C6502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904839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Tree>
    <p:extLst>
      <p:ext uri="{BB962C8B-B14F-4D97-AF65-F5344CB8AC3E}">
        <p14:creationId xmlns:p14="http://schemas.microsoft.com/office/powerpoint/2010/main" val="988332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7706">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2718320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flip="none" rotWithShape="1">
            <a:gsLst>
              <a:gs pos="48000">
                <a:schemeClr val="accent1"/>
              </a:gs>
              <a:gs pos="100000">
                <a:srgbClr val="8DC8E8"/>
              </a:gs>
              <a:gs pos="60000">
                <a:schemeClr val="accent1"/>
              </a:gs>
            </a:gsLst>
            <a:lin ang="18900000" scaled="1"/>
            <a:tileRect/>
          </a:gradFill>
        </p:spPr>
        <p:txBody>
          <a:bodyPr vert="horz" wrap="square" lIns="0" tIns="2377440" rIns="0" bIns="0" rtlCol="0" anchor="t" anchorCtr="0">
            <a:noAutofit/>
          </a:bodyPr>
          <a:lstStyle>
            <a:lvl1pPr>
              <a:defRPr lang="en-US" sz="14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9717298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870257"/>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9E2E79D3-62B1-E90F-3614-F275E62BDF8E}"/>
              </a:ext>
            </a:extLst>
          </p:cNvPr>
          <p:cNvSpPr>
            <a:spLocks noGrp="1"/>
          </p:cNvSpPr>
          <p:nvPr>
            <p:ph type="pic" sz="quarter" idx="12" hasCustomPrompt="1"/>
          </p:nvPr>
        </p:nvSpPr>
        <p:spPr bwMode="ltGray">
          <a:xfrm>
            <a:off x="-2381" y="0"/>
            <a:ext cx="12192000" cy="5419725"/>
          </a:xfrm>
          <a:gradFill flip="none" rotWithShape="1">
            <a:gsLst>
              <a:gs pos="48000">
                <a:schemeClr val="accent1"/>
              </a:gs>
              <a:gs pos="100000">
                <a:srgbClr val="8DC8E8"/>
              </a:gs>
              <a:gs pos="60000">
                <a:schemeClr val="accent1"/>
              </a:gs>
            </a:gsLst>
            <a:lin ang="18900000" scaled="1"/>
            <a:tileRect/>
          </a:gradFill>
        </p:spPr>
        <p:txBody>
          <a:bodyPr vert="horz" wrap="square" lIns="0" tIns="1280160" rIns="0" bIns="0" rtlCol="0" anchor="t" anchorCtr="0">
            <a:noAutofit/>
          </a:bodyPr>
          <a:lstStyle>
            <a:lvl1pPr>
              <a:defRPr lang="en-US" sz="1400" b="1" dirty="0">
                <a:solidFill>
                  <a:schemeClr val="bg1"/>
                </a:solidFill>
              </a:defRPr>
            </a:lvl1pPr>
          </a:lstStyle>
          <a:p>
            <a:pPr lvl="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2931769F-1326-1ACC-7A62-FAFDEC98C0A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946220"/>
            <a:ext cx="1311493" cy="340516"/>
          </a:xfrm>
          <a:prstGeom prst="rect">
            <a:avLst/>
          </a:prstGeom>
        </p:spPr>
      </p:pic>
    </p:spTree>
    <p:extLst>
      <p:ext uri="{BB962C8B-B14F-4D97-AF65-F5344CB8AC3E}">
        <p14:creationId xmlns:p14="http://schemas.microsoft.com/office/powerpoint/2010/main" val="26211558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1438274"/>
            <a:ext cx="12192000" cy="5419725"/>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1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3" name="Picture 2" descr="A blue and black logo&#10;&#10;Description automatically generated">
            <a:extLst>
              <a:ext uri="{FF2B5EF4-FFF2-40B4-BE49-F238E27FC236}">
                <a16:creationId xmlns:a16="http://schemas.microsoft.com/office/drawing/2014/main" id="{6A026403-4EBE-C5BC-D739-D2DC5EA8FB0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40489899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102225"/>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8275"/>
            <a:ext cx="5367528"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102225"/>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438275"/>
            <a:ext cx="5367528"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10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DC69F239-31DE-2624-BF1B-B5D1F035D31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089426029"/>
      </p:ext>
    </p:extLst>
  </p:cSld>
  <p:clrMapOvr>
    <a:masterClrMapping/>
  </p:clrMapOvr>
  <p:transition>
    <p:fade/>
  </p:transition>
  <p:extLst>
    <p:ext uri="{DCECCB84-F9BA-43D5-87BE-67443E8EF086}">
      <p15:sldGuideLst xmlns:p15="http://schemas.microsoft.com/office/powerpoint/2012/main">
        <p15:guide id="5" orient="horz" pos="312">
          <p15:clr>
            <a:srgbClr val="5ACBF0"/>
          </p15:clr>
        </p15:guide>
        <p15:guide id="6" pos="3749">
          <p15:clr>
            <a:srgbClr val="5ACBF0"/>
          </p15:clr>
        </p15:guide>
        <p15:guide id="7" pos="3931">
          <p15:clr>
            <a:srgbClr val="5ACBF0"/>
          </p15:clr>
        </p15:guide>
        <p15:guide id="9" orient="horz" pos="9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05BC86-F444-B739-D50A-EE8051D837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CBFC86-8B42-084B-39BC-1E70E6EC5F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70138-DFAA-51AE-CBFE-CBA32F28A6DB}"/>
              </a:ext>
            </a:extLst>
          </p:cNvPr>
          <p:cNvSpPr>
            <a:spLocks noGrp="1"/>
          </p:cNvSpPr>
          <p:nvPr>
            <p:ph type="dt" sz="half" idx="10"/>
          </p:nvPr>
        </p:nvSpPr>
        <p:spPr/>
        <p:txBody>
          <a:bodyPr/>
          <a:lstStyle/>
          <a:p>
            <a:fld id="{88682225-E3C5-4C9D-8690-2121BC1BDB6A}" type="datetimeFigureOut">
              <a:rPr lang="en-US" smtClean="0"/>
              <a:t>11/21/2024</a:t>
            </a:fld>
            <a:endParaRPr lang="en-US"/>
          </a:p>
        </p:txBody>
      </p:sp>
      <p:sp>
        <p:nvSpPr>
          <p:cNvPr id="5" name="Footer Placeholder 4">
            <a:extLst>
              <a:ext uri="{FF2B5EF4-FFF2-40B4-BE49-F238E27FC236}">
                <a16:creationId xmlns:a16="http://schemas.microsoft.com/office/drawing/2014/main" id="{C1E695B6-125B-6FBB-0A8C-DDE76B90F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7DBE6-0A90-356F-0CC0-5BAF0053178D}"/>
              </a:ext>
            </a:extLst>
          </p:cNvPr>
          <p:cNvSpPr>
            <a:spLocks noGrp="1"/>
          </p:cNvSpPr>
          <p:nvPr>
            <p:ph type="sldNum" sz="quarter" idx="12"/>
          </p:nvPr>
        </p:nvSpPr>
        <p:spPr/>
        <p:txBody>
          <a:bodyPr/>
          <a:lstStyle/>
          <a:p>
            <a:fld id="{0102615D-D2C0-41CB-8E11-69313BF6C940}" type="slidenum">
              <a:rPr lang="en-US" smtClean="0"/>
              <a:t>‹#›</a:t>
            </a:fld>
            <a:endParaRPr lang="en-US"/>
          </a:p>
        </p:txBody>
      </p:sp>
    </p:spTree>
    <p:extLst>
      <p:ext uri="{BB962C8B-B14F-4D97-AF65-F5344CB8AC3E}">
        <p14:creationId xmlns:p14="http://schemas.microsoft.com/office/powerpoint/2010/main" val="181855763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09905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435100"/>
            <a:ext cx="3474720" cy="347472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4572EBB8-0DB4-1094-218E-22E9AB058D2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962992121"/>
      </p:ext>
    </p:extLst>
  </p:cSld>
  <p:clrMapOvr>
    <a:masterClrMapping/>
  </p:clrMapOvr>
  <p:transition>
    <p:fade/>
  </p:transition>
  <p:extLst>
    <p:ext uri="{DCECCB84-F9BA-43D5-87BE-67443E8EF086}">
      <p15:sldGuideLst xmlns:p15="http://schemas.microsoft.com/office/powerpoint/2012/main">
        <p15:guide id="4" orient="horz" pos="904">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8229600" cy="492443"/>
          </a:xfrm>
        </p:spPr>
        <p:txBody>
          <a:bodyPr vert="horz" wrap="square" lIns="0" tIns="0" rIns="0" bIns="0" rtlCol="0" anchor="t">
            <a:spAutoFit/>
          </a:bodyPr>
          <a:lstStyle>
            <a:lvl1pPr>
              <a:defRPr lang="en-US" dirty="0"/>
            </a:lvl1pPr>
          </a:lstStyle>
          <a:p>
            <a:pPr lvl="0"/>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166563"/>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1438275"/>
            <a:ext cx="2532888" cy="253288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2" name="Picture 1" descr="A blue and black logo&#10;&#10;Description automatically generated">
            <a:extLst>
              <a:ext uri="{FF2B5EF4-FFF2-40B4-BE49-F238E27FC236}">
                <a16:creationId xmlns:a16="http://schemas.microsoft.com/office/drawing/2014/main" id="{D80B3C1C-6CFE-131B-792C-647DF9CE67F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2142539420"/>
      </p:ext>
    </p:extLst>
  </p:cSld>
  <p:clrMapOvr>
    <a:masterClrMapping/>
  </p:clrMapOvr>
  <p:transition>
    <p:fade/>
  </p:transition>
  <p:extLst>
    <p:ext uri="{DCECCB84-F9BA-43D5-87BE-67443E8EF086}">
      <p15:sldGuideLst xmlns:p15="http://schemas.microsoft.com/office/powerpoint/2012/main">
        <p15:guide id="4" orient="horz" pos="904">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481513"/>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6062472" cy="280720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4481513"/>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1433513"/>
            <a:ext cx="6062472" cy="2807208"/>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6" name="Picture 5" descr="A blue and black logo&#10;&#10;Description automatically generated">
            <a:extLst>
              <a:ext uri="{FF2B5EF4-FFF2-40B4-BE49-F238E27FC236}">
                <a16:creationId xmlns:a16="http://schemas.microsoft.com/office/drawing/2014/main" id="{39A8762A-F5F7-1DB2-86EB-1BFD8B7902C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9469424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2"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3953368"/>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3952177"/>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3952178"/>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1438768"/>
            <a:ext cx="4023360"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pic>
        <p:nvPicPr>
          <p:cNvPr id="7" name="Picture 6" descr="A blue and black logo&#10;&#10;Description automatically generated">
            <a:extLst>
              <a:ext uri="{FF2B5EF4-FFF2-40B4-BE49-F238E27FC236}">
                <a16:creationId xmlns:a16="http://schemas.microsoft.com/office/drawing/2014/main" id="{EF103D3C-D4C0-3A7F-9430-56A338D4D59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523739912"/>
      </p:ext>
    </p:extLst>
  </p:cSld>
  <p:clrMapOvr>
    <a:masterClrMapping/>
  </p:clrMapOvr>
  <p:transition>
    <p:fade/>
  </p:transition>
  <p:extLst>
    <p:ext uri="{DCECCB84-F9BA-43D5-87BE-67443E8EF086}">
      <p15:sldGuideLst xmlns:p15="http://schemas.microsoft.com/office/powerpoint/2012/main">
        <p15:guide id="1" orient="horz" pos="900">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6740" y="457200"/>
            <a:ext cx="11018521"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3948113"/>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3946922"/>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3946923"/>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3946922"/>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1433513"/>
            <a:ext cx="2999232"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5" name="Picture 4" descr="A blue and black logo&#10;&#10;Description automatically generated">
            <a:extLst>
              <a:ext uri="{FF2B5EF4-FFF2-40B4-BE49-F238E27FC236}">
                <a16:creationId xmlns:a16="http://schemas.microsoft.com/office/drawing/2014/main" id="{1146C6E0-F407-6D49-F8D2-433B2EFCD67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1197554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457200"/>
            <a:ext cx="11019538" cy="492443"/>
          </a:xfrm>
        </p:spPr>
        <p:txBody>
          <a:bodyPr vert="horz" wrap="square" lIns="0" tIns="0" rIns="0" bIns="0" rtlCol="0" anchor="t">
            <a:spAutoFit/>
          </a:bodyPr>
          <a:lstStyle>
            <a:lvl1pPr algn="ctr">
              <a:defRPr lang="en-US" dirty="0"/>
            </a:lvl1pPr>
          </a:lstStyle>
          <a:p>
            <a:pPr lvl="0"/>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3948113"/>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3946922"/>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3946923"/>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3946922"/>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3946922"/>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1433513"/>
            <a:ext cx="2386584" cy="2286000"/>
          </a:xfr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Dag &amp; drop your photo here </a:t>
            </a:r>
            <a:br>
              <a:rPr lang="en-US"/>
            </a:br>
            <a:r>
              <a:rPr lang="en-US"/>
              <a:t>or click or tap icon below </a:t>
            </a:r>
            <a:br>
              <a:rPr lang="en-US"/>
            </a:br>
            <a:r>
              <a:rPr lang="en-US"/>
              <a:t>to insert</a:t>
            </a:r>
          </a:p>
        </p:txBody>
      </p:sp>
      <p:pic>
        <p:nvPicPr>
          <p:cNvPr id="6" name="Picture 5" descr="A blue and black logo&#10;&#10;Description automatically generated">
            <a:extLst>
              <a:ext uri="{FF2B5EF4-FFF2-40B4-BE49-F238E27FC236}">
                <a16:creationId xmlns:a16="http://schemas.microsoft.com/office/drawing/2014/main" id="{5E7B2967-59B9-01B8-C15F-8EA271514BC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23562693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A1AA094F-0960-DA4E-E070-9861AC68DF0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20408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853966"/>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50E767AA-D591-524C-8B52-4466E5C7D61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2555469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100000">
                <a:srgbClr val="8DC8E8">
                  <a:lumMod val="90000"/>
                </a:srgbClr>
              </a:gs>
              <a:gs pos="8000">
                <a:schemeClr val="accent1"/>
              </a:gs>
            </a:gsLst>
            <a:lin ang="18900000" scaled="1"/>
          </a:gradFill>
        </p:spPr>
        <p:txBody>
          <a:bodyPr vert="horz" wrap="square" lIns="0" tIns="0" rIns="0" bIns="731520" rtlCol="0" anchor="ctr" anchorCtr="0">
            <a:noAutofit/>
          </a:bodyPr>
          <a:lstStyle>
            <a:lvl1pPr>
              <a:defRPr lang="en-US" sz="800" b="1" dirty="0">
                <a:solidFill>
                  <a:schemeClr val="bg1"/>
                </a:solidFill>
              </a:defRPr>
            </a:lvl1pPr>
          </a:lstStyle>
          <a:p>
            <a:pPr marL="0" lvl="0" indent="0" algn="ctr">
              <a:buNone/>
            </a:pPr>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1345542"/>
          </a:xfrm>
        </p:spPr>
        <p:txBody>
          <a:bodyPr/>
          <a:lstStyle>
            <a:lvl1pPr marL="0" indent="0" algn="ctr">
              <a:spcBef>
                <a:spcPts val="0"/>
              </a:spcBef>
              <a:buNone/>
              <a:defRPr sz="1800">
                <a:latin typeface="+mj-lt"/>
              </a:defRPr>
            </a:lvl1pPr>
          </a:lstStyle>
          <a:p>
            <a:pPr lvl="0"/>
            <a:r>
              <a:rPr lang="en-US"/>
              <a:t>Click to edit Master text styles</a:t>
            </a:r>
          </a:p>
        </p:txBody>
      </p:sp>
      <p:pic>
        <p:nvPicPr>
          <p:cNvPr id="4" name="Picture 3" descr="A blue and black logo&#10;&#10;Description automatically generated">
            <a:extLst>
              <a:ext uri="{FF2B5EF4-FFF2-40B4-BE49-F238E27FC236}">
                <a16:creationId xmlns:a16="http://schemas.microsoft.com/office/drawing/2014/main" id="{0DEC6920-08BA-F198-6FF4-962983E4F27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6940897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869892"/>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869893"/>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579381"/>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579381"/>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8F479644-EB9A-27D4-EE17-0222268B3C5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4200" y="6023956"/>
            <a:ext cx="1311493" cy="340516"/>
          </a:xfrm>
          <a:prstGeom prst="rect">
            <a:avLst/>
          </a:prstGeom>
        </p:spPr>
      </p:pic>
    </p:spTree>
    <p:extLst>
      <p:ext uri="{BB962C8B-B14F-4D97-AF65-F5344CB8AC3E}">
        <p14:creationId xmlns:p14="http://schemas.microsoft.com/office/powerpoint/2010/main" val="30375285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D3E9-C80C-5E2B-2340-E6C9BB6225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4832ED-48BA-F00F-BE99-1C3773C299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099028-DEB7-B66D-E52F-6E4EA294AF88}"/>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5" name="Footer Placeholder 4">
            <a:extLst>
              <a:ext uri="{FF2B5EF4-FFF2-40B4-BE49-F238E27FC236}">
                <a16:creationId xmlns:a16="http://schemas.microsoft.com/office/drawing/2014/main" id="{077965FF-2D1D-1A05-4C4C-BBFDDA068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8EB898-7574-7B55-7CD4-4568017B7A1C}"/>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361989459"/>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A blue and black logo&#10;&#10;Description automatically generated">
            <a:extLst>
              <a:ext uri="{FF2B5EF4-FFF2-40B4-BE49-F238E27FC236}">
                <a16:creationId xmlns:a16="http://schemas.microsoft.com/office/drawing/2014/main" id="{937BA599-7CCB-C4DC-9B4F-6A3A691CCD5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296308" y="563941"/>
            <a:ext cx="1311493" cy="340516"/>
          </a:xfrm>
          <a:prstGeom prst="rect">
            <a:avLst/>
          </a:prstGeom>
        </p:spPr>
      </p:pic>
    </p:spTree>
    <p:extLst>
      <p:ext uri="{BB962C8B-B14F-4D97-AF65-F5344CB8AC3E}">
        <p14:creationId xmlns:p14="http://schemas.microsoft.com/office/powerpoint/2010/main" val="3857946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52001"/>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8" name="Picture 7">
            <a:extLst>
              <a:ext uri="{FF2B5EF4-FFF2-40B4-BE49-F238E27FC236}">
                <a16:creationId xmlns:a16="http://schemas.microsoft.com/office/drawing/2014/main" id="{070A2075-D92D-445F-E397-025635C337C4}"/>
              </a:ext>
            </a:extLst>
          </p:cNvPr>
          <p:cNvPicPr>
            <a:picLocks noChangeAspect="1"/>
          </p:cNvPicPr>
          <p:nvPr userDrawn="1"/>
        </p:nvPicPr>
        <p:blipFill rotWithShape="1">
          <a:blip r:embed="rId2">
            <a:alphaModFix amt="50000"/>
          </a:blip>
          <a:srcRect t="2212" b="12568"/>
          <a:stretch/>
        </p:blipFill>
        <p:spPr>
          <a:xfrm>
            <a:off x="6078609" y="1"/>
            <a:ext cx="5694158" cy="6858000"/>
          </a:xfrm>
          <a:prstGeom prst="rect">
            <a:avLst/>
          </a:prstGeom>
        </p:spPr>
      </p:pic>
      <p:pic>
        <p:nvPicPr>
          <p:cNvPr id="11" name="Picture 10" descr="A white and blue logo&#10;&#10;Description automatically generated">
            <a:extLst>
              <a:ext uri="{FF2B5EF4-FFF2-40B4-BE49-F238E27FC236}">
                <a16:creationId xmlns:a16="http://schemas.microsoft.com/office/drawing/2014/main" id="{0E34E7CB-2D27-C519-3334-E0D39EA8EC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4200" y="579015"/>
            <a:ext cx="2721303" cy="853468"/>
          </a:xfrm>
          <a:prstGeom prst="rect">
            <a:avLst/>
          </a:prstGeom>
        </p:spPr>
      </p:pic>
    </p:spTree>
    <p:extLst>
      <p:ext uri="{BB962C8B-B14F-4D97-AF65-F5344CB8AC3E}">
        <p14:creationId xmlns:p14="http://schemas.microsoft.com/office/powerpoint/2010/main" val="31725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4195" y="2980944"/>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3" name="Picture 2" descr="A white and blue logo&#10;&#10;Description automatically generated">
            <a:extLst>
              <a:ext uri="{FF2B5EF4-FFF2-40B4-BE49-F238E27FC236}">
                <a16:creationId xmlns:a16="http://schemas.microsoft.com/office/drawing/2014/main" id="{A45EFB02-5ECB-0F59-8E5A-9534D05AD19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03137" y="5508369"/>
            <a:ext cx="2721303" cy="853468"/>
          </a:xfrm>
          <a:prstGeom prst="rect">
            <a:avLst/>
          </a:prstGeom>
        </p:spPr>
      </p:pic>
    </p:spTree>
    <p:extLst>
      <p:ext uri="{BB962C8B-B14F-4D97-AF65-F5344CB8AC3E}">
        <p14:creationId xmlns:p14="http://schemas.microsoft.com/office/powerpoint/2010/main" val="414713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944"/>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pic>
        <p:nvPicPr>
          <p:cNvPr id="7" name="Picture 6">
            <a:extLst>
              <a:ext uri="{FF2B5EF4-FFF2-40B4-BE49-F238E27FC236}">
                <a16:creationId xmlns:a16="http://schemas.microsoft.com/office/drawing/2014/main" id="{F206DA1E-F75F-1E05-96DB-64B17CC6488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12945" y="5511445"/>
            <a:ext cx="2711495" cy="850392"/>
          </a:xfrm>
          <a:prstGeom prst="rect">
            <a:avLst/>
          </a:prstGeom>
        </p:spPr>
      </p:pic>
    </p:spTree>
    <p:extLst>
      <p:ext uri="{BB962C8B-B14F-4D97-AF65-F5344CB8AC3E}">
        <p14:creationId xmlns:p14="http://schemas.microsoft.com/office/powerpoint/2010/main" val="3501366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118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090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8445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EDD1A-0788-0F1B-45FD-74AC0203B6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BA3D2-BC4A-7C14-298D-6E02CC9493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D5CD4-8944-548D-2099-0FC2E180C5A3}"/>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5" name="Footer Placeholder 4">
            <a:extLst>
              <a:ext uri="{FF2B5EF4-FFF2-40B4-BE49-F238E27FC236}">
                <a16:creationId xmlns:a16="http://schemas.microsoft.com/office/drawing/2014/main" id="{356E5855-69BC-5399-4168-B983EC633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0302E-4A05-CD55-3358-170C5DAB85C8}"/>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218370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F4E1-E3E7-582E-AFAE-063A27CEC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E878BE-B61D-C823-E70F-3716431555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2838C4-7C15-EA99-26B3-141DBA9A8BCB}"/>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5" name="Footer Placeholder 4">
            <a:extLst>
              <a:ext uri="{FF2B5EF4-FFF2-40B4-BE49-F238E27FC236}">
                <a16:creationId xmlns:a16="http://schemas.microsoft.com/office/drawing/2014/main" id="{F1F1D68E-1FAC-3BF6-CB50-FDF4DECE8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8CF844-2E07-DFA2-C5A2-E646F522FA33}"/>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73006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37E3-F5D0-7665-EA60-29B69348E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A1266-53C8-91E9-38DB-61B77ED84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8B59AD-D496-D323-4AE1-1F6E6CF56F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1D3B91-336D-5304-5D49-0548B80A8086}"/>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6" name="Footer Placeholder 5">
            <a:extLst>
              <a:ext uri="{FF2B5EF4-FFF2-40B4-BE49-F238E27FC236}">
                <a16:creationId xmlns:a16="http://schemas.microsoft.com/office/drawing/2014/main" id="{C3F7D87B-494E-C407-9CC0-AFAC8954E3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AB03A-5C90-6565-168F-6269DCE04579}"/>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972950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D3CDC-135E-8653-9B70-F111B4FEC4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71409-D2D2-FECC-587F-8542344773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E0BB42-CFBA-E143-EAF4-15406D55F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F9121E-2E7C-A44E-386B-D986EC332C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C682D2-7E5A-7F27-6A7F-96B1626A1B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A790F-836D-1C99-4C16-5608AD7C70C3}"/>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8" name="Footer Placeholder 7">
            <a:extLst>
              <a:ext uri="{FF2B5EF4-FFF2-40B4-BE49-F238E27FC236}">
                <a16:creationId xmlns:a16="http://schemas.microsoft.com/office/drawing/2014/main" id="{F15C9A24-2488-5DBF-B301-6B373DB2FF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6925C4-51A8-4FEF-A598-9975BC97030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4588369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2ED-7F43-DD1E-FC0C-CDB9BA9F30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787ED-B939-52C2-578D-05A0F4370050}"/>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4" name="Footer Placeholder 3">
            <a:extLst>
              <a:ext uri="{FF2B5EF4-FFF2-40B4-BE49-F238E27FC236}">
                <a16:creationId xmlns:a16="http://schemas.microsoft.com/office/drawing/2014/main" id="{F9FED6CE-3F55-AB1B-EEC4-65FD8AF7C2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26A12E-521A-DCDB-23BB-8A16A81DA9B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147892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03DD-D961-8F7D-36E2-90775829C6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C7117F-7E54-340A-FDA7-BBD9A28529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679FF9-DB72-9666-F9EE-73A55A8098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16469E-EC97-9BA7-9B59-0FCDD9CC3BCD}"/>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6" name="Footer Placeholder 5">
            <a:extLst>
              <a:ext uri="{FF2B5EF4-FFF2-40B4-BE49-F238E27FC236}">
                <a16:creationId xmlns:a16="http://schemas.microsoft.com/office/drawing/2014/main" id="{2CFE4519-6BC4-412B-83D1-68E8B2C15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1FED1-EC6E-D153-D671-A843FE71FDFD}"/>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41273699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F6567F-1C97-8295-B359-F1AADA024766}"/>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3" name="Footer Placeholder 2">
            <a:extLst>
              <a:ext uri="{FF2B5EF4-FFF2-40B4-BE49-F238E27FC236}">
                <a16:creationId xmlns:a16="http://schemas.microsoft.com/office/drawing/2014/main" id="{088F6034-719E-AEE0-65F7-7885FFBBB0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A6E847-6837-B095-C107-F14C3B5673B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23336540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2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9EED-D4AD-D315-AA1A-D1464ABD05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7A8311-B379-6E4B-F1DC-81D184C67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F5BD1-845A-0DA3-F9FC-0C4A306287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8267DF-D98E-67D4-FCE1-24D9988C470E}"/>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6" name="Footer Placeholder 5">
            <a:extLst>
              <a:ext uri="{FF2B5EF4-FFF2-40B4-BE49-F238E27FC236}">
                <a16:creationId xmlns:a16="http://schemas.microsoft.com/office/drawing/2014/main" id="{A975862B-B677-400C-DAE5-CC7D995F4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3416E-56EB-D6C5-DC22-EFDD333E436B}"/>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483553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2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D259-A08A-522C-A63A-2180711B51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12F553-AAE1-9E05-0422-4BBA13C20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C27438-EE07-70CB-BC06-4752BED6F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2CE475-2EBA-3A86-9C8E-BE85DFB6AC80}"/>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6" name="Footer Placeholder 5">
            <a:extLst>
              <a:ext uri="{FF2B5EF4-FFF2-40B4-BE49-F238E27FC236}">
                <a16:creationId xmlns:a16="http://schemas.microsoft.com/office/drawing/2014/main" id="{9F6C5EEB-C971-19DB-94BB-F935396B2E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921CE-97CD-58A1-3E54-F3D6833ED67E}"/>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8222140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5B62-F415-62AD-8808-031376CD6D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EEC118-F984-D97C-D6D6-BD2FB1F496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D23E0-567B-4CAA-783F-E38A7FE7B19D}"/>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5" name="Footer Placeholder 4">
            <a:extLst>
              <a:ext uri="{FF2B5EF4-FFF2-40B4-BE49-F238E27FC236}">
                <a16:creationId xmlns:a16="http://schemas.microsoft.com/office/drawing/2014/main" id="{5AA7D27D-7049-6359-5116-AEDA43A98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7B477-3913-F381-93D5-6D729213CC15}"/>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30896620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2_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05AF6-FE93-E746-A122-D07ACA0982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CD1A1C-CFE1-A687-356C-D5912AD39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08CC1B-7F8A-7C18-21A4-7F2A33C1CCEE}"/>
              </a:ext>
            </a:extLst>
          </p:cNvPr>
          <p:cNvSpPr>
            <a:spLocks noGrp="1"/>
          </p:cNvSpPr>
          <p:nvPr>
            <p:ph type="dt" sz="half" idx="10"/>
          </p:nvPr>
        </p:nvSpPr>
        <p:spPr/>
        <p:txBody>
          <a:bodyPr/>
          <a:lstStyle/>
          <a:p>
            <a:fld id="{F52E98E9-9483-43F5-822B-0976D10601F4}" type="datetimeFigureOut">
              <a:rPr lang="en-US" smtClean="0"/>
              <a:t>11/21/2024</a:t>
            </a:fld>
            <a:endParaRPr lang="en-US"/>
          </a:p>
        </p:txBody>
      </p:sp>
      <p:sp>
        <p:nvSpPr>
          <p:cNvPr id="5" name="Footer Placeholder 4">
            <a:extLst>
              <a:ext uri="{FF2B5EF4-FFF2-40B4-BE49-F238E27FC236}">
                <a16:creationId xmlns:a16="http://schemas.microsoft.com/office/drawing/2014/main" id="{504F0A3F-8968-88CC-1539-45715859E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A16AE-4EF5-9B84-2CFC-62BA15ADDE2D}"/>
              </a:ext>
            </a:extLst>
          </p:cNvPr>
          <p:cNvSpPr>
            <a:spLocks noGrp="1"/>
          </p:cNvSpPr>
          <p:nvPr>
            <p:ph type="sldNum" sz="quarter" idx="12"/>
          </p:nvPr>
        </p:nvSpPr>
        <p:spPr/>
        <p:txBody>
          <a:bodyPr/>
          <a:lstStyle/>
          <a:p>
            <a:fld id="{8377ED99-DD27-4C31-881E-C7C944D7E414}" type="slidenum">
              <a:rPr lang="en-US" smtClean="0"/>
              <a:t>‹#›</a:t>
            </a:fld>
            <a:endParaRPr lang="en-US"/>
          </a:p>
        </p:txBody>
      </p:sp>
    </p:spTree>
    <p:extLst>
      <p:ext uri="{BB962C8B-B14F-4D97-AF65-F5344CB8AC3E}">
        <p14:creationId xmlns:p14="http://schemas.microsoft.com/office/powerpoint/2010/main" val="6949078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13589"/>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553998"/>
          </a:xfrm>
        </p:spPr>
        <p:txBody>
          <a:bodyPr/>
          <a:lstStyle>
            <a:lvl1pPr algn="ctr">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a:t>Click to edit Master title style</a:t>
            </a:r>
          </a:p>
        </p:txBody>
      </p:sp>
    </p:spTree>
    <p:extLst>
      <p:ext uri="{BB962C8B-B14F-4D97-AF65-F5344CB8AC3E}">
        <p14:creationId xmlns:p14="http://schemas.microsoft.com/office/powerpoint/2010/main" val="409100360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454142"/>
                </a:solidFill>
              </a:defRPr>
            </a:lvl1pPr>
          </a:lstStyle>
          <a:p>
            <a:r>
              <a:rPr lang="en-US"/>
              <a:t>Click to edit Master title style</a:t>
            </a:r>
          </a:p>
        </p:txBody>
      </p:sp>
    </p:spTree>
    <p:extLst>
      <p:ext uri="{BB962C8B-B14F-4D97-AF65-F5344CB8AC3E}">
        <p14:creationId xmlns:p14="http://schemas.microsoft.com/office/powerpoint/2010/main" val="75362387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92">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44">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4393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770504"/>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F261-1D5D-2A84-0988-239C3FD97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23EADC-B5DE-5648-1497-041A3F6A7B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8FD94C-7E4B-B9EC-19D6-D2429EED3C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87604E-7430-A0FE-7973-DA1018BBA4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BA7F01-EBD4-D315-46EA-42F986485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8E876-D378-E166-9DBF-2B22A05BCD58}"/>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8" name="Footer Placeholder 7">
            <a:extLst>
              <a:ext uri="{FF2B5EF4-FFF2-40B4-BE49-F238E27FC236}">
                <a16:creationId xmlns:a16="http://schemas.microsoft.com/office/drawing/2014/main" id="{9D1E9215-E8D7-832C-0447-0647D8F968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ABACFF-3018-6E31-9DA1-BE3B67052EF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5153737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Dark">
    <p:bg>
      <p:bgPr>
        <a:solidFill>
          <a:schemeClr val="tx2">
            <a:lumMod val="7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p:spPr>
        <p:txBody>
          <a:bodyPr anchor="b">
            <a:normAutofit/>
          </a:bodyPr>
          <a:lstStyle>
            <a:lvl1pPr>
              <a:defRPr sz="5400">
                <a:solidFill>
                  <a:schemeClr val="bg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bg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bg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accent1">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accent3">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accent2">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accent5">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bg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accent6">
                    <a:lumMod val="40000"/>
                    <a:lumOff val="60000"/>
                  </a:schemeClr>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bg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bg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bg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7355180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Ligh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39F7D1-31ED-4588-7F6B-7214367FBA9F}"/>
              </a:ext>
            </a:extLst>
          </p:cNvPr>
          <p:cNvSpPr>
            <a:spLocks noGrp="1"/>
          </p:cNvSpPr>
          <p:nvPr>
            <p:ph type="title" hasCustomPrompt="1"/>
          </p:nvPr>
        </p:nvSpPr>
        <p:spPr>
          <a:xfrm>
            <a:off x="618744" y="209677"/>
            <a:ext cx="9064752" cy="1097915"/>
          </a:xfrm>
          <a:noFill/>
        </p:spPr>
        <p:txBody>
          <a:bodyPr anchor="b">
            <a:normAutofit/>
          </a:bodyPr>
          <a:lstStyle>
            <a:lvl1pPr>
              <a:defRPr sz="5400">
                <a:solidFill>
                  <a:schemeClr val="tx1"/>
                </a:solidFill>
                <a:latin typeface="+mn-lt"/>
              </a:defRPr>
            </a:lvl1pPr>
          </a:lstStyle>
          <a:p>
            <a:r>
              <a:rPr lang="en-US"/>
              <a:t>Click to add title</a:t>
            </a:r>
          </a:p>
        </p:txBody>
      </p:sp>
      <p:sp>
        <p:nvSpPr>
          <p:cNvPr id="12" name="Text Placeholder 11">
            <a:extLst>
              <a:ext uri="{FF2B5EF4-FFF2-40B4-BE49-F238E27FC236}">
                <a16:creationId xmlns:a16="http://schemas.microsoft.com/office/drawing/2014/main" id="{413A1C6A-339B-343A-B0AD-F761FE910519}"/>
              </a:ext>
            </a:extLst>
          </p:cNvPr>
          <p:cNvSpPr>
            <a:spLocks noGrp="1"/>
          </p:cNvSpPr>
          <p:nvPr>
            <p:ph type="body" sz="quarter" idx="13" hasCustomPrompt="1"/>
          </p:nvPr>
        </p:nvSpPr>
        <p:spPr>
          <a:xfrm>
            <a:off x="618745" y="1344676"/>
            <a:ext cx="9064752" cy="511175"/>
          </a:xfrm>
        </p:spPr>
        <p:txBody>
          <a:bodyPr lIns="164592" tIns="0">
            <a:noAutofit/>
          </a:bodyPr>
          <a:lstStyle>
            <a:lvl1pPr marL="0" indent="0">
              <a:buNone/>
              <a:defRPr sz="1800">
                <a:solidFill>
                  <a:schemeClr val="tx1"/>
                </a:solidFill>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50" name="Oval 49">
            <a:extLst>
              <a:ext uri="{FF2B5EF4-FFF2-40B4-BE49-F238E27FC236}">
                <a16:creationId xmlns:a16="http://schemas.microsoft.com/office/drawing/2014/main" id="{535829F9-B704-5645-ABE3-F98170E89B44}"/>
              </a:ext>
              <a:ext uri="{C183D7F6-B498-43B3-948B-1728B52AA6E4}">
                <adec:decorative xmlns:adec="http://schemas.microsoft.com/office/drawing/2017/decorative" val="1"/>
              </a:ext>
            </a:extLst>
          </p:cNvPr>
          <p:cNvSpPr/>
          <p:nvPr userDrawn="1"/>
        </p:nvSpPr>
        <p:spPr>
          <a:xfrm>
            <a:off x="10396346" y="585334"/>
            <a:ext cx="1005840" cy="1005840"/>
          </a:xfrm>
          <a:prstGeom prst="ellipse">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5807DD9B-8716-9B22-9F91-88E6071F91D3}"/>
              </a:ext>
            </a:extLst>
          </p:cNvPr>
          <p:cNvSpPr>
            <a:spLocks noGrp="1" noChangeAspect="1"/>
          </p:cNvSpPr>
          <p:nvPr>
            <p:ph type="pic" sz="quarter" idx="14"/>
          </p:nvPr>
        </p:nvSpPr>
        <p:spPr>
          <a:xfrm>
            <a:off x="10487786" y="649342"/>
            <a:ext cx="822960" cy="822960"/>
          </a:xfrm>
          <a:prstGeom prst="ellipse">
            <a:avLst/>
          </a:prstGeom>
          <a:ln w="22225">
            <a:noFill/>
          </a:ln>
        </p:spPr>
        <p:txBody>
          <a:bodyPr lIns="0" tIns="0" rIns="0" bIns="0">
            <a:normAutofit/>
          </a:bodyPr>
          <a:lstStyle>
            <a:lvl1pPr marL="0" indent="0" algn="ctr">
              <a:buNone/>
              <a:defRPr sz="1000">
                <a:solidFill>
                  <a:schemeClr val="tx1"/>
                </a:solidFill>
              </a:defRPr>
            </a:lvl1pPr>
          </a:lstStyle>
          <a:p>
            <a:r>
              <a:rPr lang="en-US"/>
              <a:t>Click icon to add picture</a:t>
            </a:r>
          </a:p>
        </p:txBody>
      </p:sp>
      <p:sp>
        <p:nvSpPr>
          <p:cNvPr id="15" name="Text Placeholder 11">
            <a:extLst>
              <a:ext uri="{FF2B5EF4-FFF2-40B4-BE49-F238E27FC236}">
                <a16:creationId xmlns:a16="http://schemas.microsoft.com/office/drawing/2014/main" id="{3465C986-E3D2-97E7-9111-0299F9C3B1D2}"/>
              </a:ext>
            </a:extLst>
          </p:cNvPr>
          <p:cNvSpPr>
            <a:spLocks noGrp="1"/>
          </p:cNvSpPr>
          <p:nvPr>
            <p:ph type="body" sz="quarter" idx="15" hasCustomPrompt="1"/>
          </p:nvPr>
        </p:nvSpPr>
        <p:spPr>
          <a:xfrm>
            <a:off x="673608"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0" name="Rectangle 39">
            <a:extLst>
              <a:ext uri="{FF2B5EF4-FFF2-40B4-BE49-F238E27FC236}">
                <a16:creationId xmlns:a16="http://schemas.microsoft.com/office/drawing/2014/main" id="{4CD86E3A-6D68-1F05-DE18-246FA7A4406A}"/>
              </a:ext>
              <a:ext uri="{C183D7F6-B498-43B3-948B-1728B52AA6E4}">
                <adec:decorative xmlns:adec="http://schemas.microsoft.com/office/drawing/2017/decorative" val="1"/>
              </a:ext>
            </a:extLst>
          </p:cNvPr>
          <p:cNvSpPr/>
          <p:nvPr userDrawn="1"/>
        </p:nvSpPr>
        <p:spPr>
          <a:xfrm>
            <a:off x="753404" y="3046075"/>
            <a:ext cx="1828633" cy="96903"/>
          </a:xfrm>
          <a:prstGeom prst="rect">
            <a:avLst/>
          </a:prstGeom>
          <a:gradFill>
            <a:gsLst>
              <a:gs pos="0">
                <a:schemeClr val="accent1">
                  <a:lumMod val="60000"/>
                  <a:lumOff val="40000"/>
                </a:schemeClr>
              </a:gs>
              <a:gs pos="100000">
                <a:schemeClr val="accent3">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0" name="Text Placeholder 11">
            <a:extLst>
              <a:ext uri="{FF2B5EF4-FFF2-40B4-BE49-F238E27FC236}">
                <a16:creationId xmlns:a16="http://schemas.microsoft.com/office/drawing/2014/main" id="{6C169315-0602-4C85-86EE-5C3554AAA92A}"/>
              </a:ext>
            </a:extLst>
          </p:cNvPr>
          <p:cNvSpPr>
            <a:spLocks noGrp="1"/>
          </p:cNvSpPr>
          <p:nvPr>
            <p:ph type="body" sz="quarter" idx="20" hasCustomPrompt="1"/>
          </p:nvPr>
        </p:nvSpPr>
        <p:spPr>
          <a:xfrm>
            <a:off x="673608"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5" name="Text Placeholder 11">
            <a:extLst>
              <a:ext uri="{FF2B5EF4-FFF2-40B4-BE49-F238E27FC236}">
                <a16:creationId xmlns:a16="http://schemas.microsoft.com/office/drawing/2014/main" id="{70FD3BFF-C0B9-AA50-A3D6-B4A48EEF7513}"/>
              </a:ext>
            </a:extLst>
          </p:cNvPr>
          <p:cNvSpPr>
            <a:spLocks noGrp="1"/>
          </p:cNvSpPr>
          <p:nvPr>
            <p:ph type="body" sz="quarter" idx="25" hasCustomPrompt="1"/>
          </p:nvPr>
        </p:nvSpPr>
        <p:spPr>
          <a:xfrm>
            <a:off x="67056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1" name="Oval 50">
            <a:extLst>
              <a:ext uri="{FF2B5EF4-FFF2-40B4-BE49-F238E27FC236}">
                <a16:creationId xmlns:a16="http://schemas.microsoft.com/office/drawing/2014/main" id="{EBEE5563-8FF1-7479-E11E-F0144D7533D8}"/>
              </a:ext>
              <a:ext uri="{C183D7F6-B498-43B3-948B-1728B52AA6E4}">
                <adec:decorative xmlns:adec="http://schemas.microsoft.com/office/drawing/2017/decorative" val="1"/>
              </a:ext>
            </a:extLst>
          </p:cNvPr>
          <p:cNvSpPr/>
          <p:nvPr userDrawn="1"/>
        </p:nvSpPr>
        <p:spPr>
          <a:xfrm>
            <a:off x="1682496" y="4399153"/>
            <a:ext cx="685800" cy="685800"/>
          </a:xfrm>
          <a:prstGeom prst="ellipse">
            <a:avLst/>
          </a:prstGeom>
          <a:noFill/>
          <a:ln w="127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icture Placeholder 13">
            <a:extLst>
              <a:ext uri="{FF2B5EF4-FFF2-40B4-BE49-F238E27FC236}">
                <a16:creationId xmlns:a16="http://schemas.microsoft.com/office/drawing/2014/main" id="{A69C1816-EC8E-961C-AC21-6D86E9C455A1}"/>
              </a:ext>
            </a:extLst>
          </p:cNvPr>
          <p:cNvSpPr>
            <a:spLocks noGrp="1" noChangeAspect="1"/>
          </p:cNvSpPr>
          <p:nvPr>
            <p:ph type="pic" sz="quarter" idx="35"/>
          </p:nvPr>
        </p:nvSpPr>
        <p:spPr>
          <a:xfrm>
            <a:off x="1796796"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6" name="Text Placeholder 11">
            <a:extLst>
              <a:ext uri="{FF2B5EF4-FFF2-40B4-BE49-F238E27FC236}">
                <a16:creationId xmlns:a16="http://schemas.microsoft.com/office/drawing/2014/main" id="{9F9A0E21-E67B-7E2F-ED16-4BABF0781083}"/>
              </a:ext>
            </a:extLst>
          </p:cNvPr>
          <p:cNvSpPr>
            <a:spLocks noGrp="1"/>
          </p:cNvSpPr>
          <p:nvPr>
            <p:ph type="body" sz="quarter" idx="26" hasCustomPrompt="1"/>
          </p:nvPr>
        </p:nvSpPr>
        <p:spPr>
          <a:xfrm>
            <a:off x="67056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5" name="Straight Arrow Connector 44">
            <a:extLst>
              <a:ext uri="{FF2B5EF4-FFF2-40B4-BE49-F238E27FC236}">
                <a16:creationId xmlns:a16="http://schemas.microsoft.com/office/drawing/2014/main" id="{9CFE922A-6A5A-4DA8-1E44-D80852772091}"/>
              </a:ext>
              <a:ext uri="{C183D7F6-B498-43B3-948B-1728B52AA6E4}">
                <adec:decorative xmlns:adec="http://schemas.microsoft.com/office/drawing/2017/decorative" val="1"/>
              </a:ext>
            </a:extLst>
          </p:cNvPr>
          <p:cNvCxnSpPr>
            <a:cxnSpLocks/>
          </p:cNvCxnSpPr>
          <p:nvPr userDrawn="1"/>
        </p:nvCxnSpPr>
        <p:spPr>
          <a:xfrm>
            <a:off x="753404" y="5377870"/>
            <a:ext cx="1827083" cy="0"/>
          </a:xfrm>
          <a:prstGeom prst="straightConnector1">
            <a:avLst/>
          </a:prstGeom>
          <a:ln w="19050" cap="flat" cmpd="sng" algn="ctr">
            <a:gradFill>
              <a:gsLst>
                <a:gs pos="0">
                  <a:schemeClr val="accent1">
                    <a:lumMod val="75000"/>
                  </a:schemeClr>
                </a:gs>
                <a:gs pos="100000">
                  <a:schemeClr val="accent3">
                    <a:lumMod val="75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 Placeholder 11">
            <a:extLst>
              <a:ext uri="{FF2B5EF4-FFF2-40B4-BE49-F238E27FC236}">
                <a16:creationId xmlns:a16="http://schemas.microsoft.com/office/drawing/2014/main" id="{3D56C31D-5FDB-2235-FFF8-2AB6E04C9B1C}"/>
              </a:ext>
            </a:extLst>
          </p:cNvPr>
          <p:cNvSpPr>
            <a:spLocks noGrp="1"/>
          </p:cNvSpPr>
          <p:nvPr>
            <p:ph type="body" sz="quarter" idx="16" hasCustomPrompt="1"/>
          </p:nvPr>
        </p:nvSpPr>
        <p:spPr>
          <a:xfrm>
            <a:off x="2862072"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1" name="Rectangle 40">
            <a:extLst>
              <a:ext uri="{FF2B5EF4-FFF2-40B4-BE49-F238E27FC236}">
                <a16:creationId xmlns:a16="http://schemas.microsoft.com/office/drawing/2014/main" id="{481FC81D-B431-FFA6-47F5-F40C79C53D0A}"/>
              </a:ext>
              <a:ext uri="{C183D7F6-B498-43B3-948B-1728B52AA6E4}">
                <adec:decorative xmlns:adec="http://schemas.microsoft.com/office/drawing/2017/decorative" val="1"/>
              </a:ext>
            </a:extLst>
          </p:cNvPr>
          <p:cNvSpPr/>
          <p:nvPr userDrawn="1"/>
        </p:nvSpPr>
        <p:spPr>
          <a:xfrm>
            <a:off x="2946272" y="3046075"/>
            <a:ext cx="1828633" cy="96903"/>
          </a:xfrm>
          <a:prstGeom prst="rect">
            <a:avLst/>
          </a:prstGeom>
          <a:gradFill>
            <a:gsLst>
              <a:gs pos="0">
                <a:schemeClr val="accent3">
                  <a:lumMod val="60000"/>
                  <a:lumOff val="40000"/>
                </a:schemeClr>
              </a:gs>
              <a:gs pos="100000">
                <a:schemeClr val="accent2">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Text Placeholder 11">
            <a:extLst>
              <a:ext uri="{FF2B5EF4-FFF2-40B4-BE49-F238E27FC236}">
                <a16:creationId xmlns:a16="http://schemas.microsoft.com/office/drawing/2014/main" id="{B16A2860-4464-B092-801E-255A6B7DF3E4}"/>
              </a:ext>
            </a:extLst>
          </p:cNvPr>
          <p:cNvSpPr>
            <a:spLocks noGrp="1"/>
          </p:cNvSpPr>
          <p:nvPr>
            <p:ph type="body" sz="quarter" idx="21" hasCustomPrompt="1"/>
          </p:nvPr>
        </p:nvSpPr>
        <p:spPr>
          <a:xfrm>
            <a:off x="2862072"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7" name="Text Placeholder 11">
            <a:extLst>
              <a:ext uri="{FF2B5EF4-FFF2-40B4-BE49-F238E27FC236}">
                <a16:creationId xmlns:a16="http://schemas.microsoft.com/office/drawing/2014/main" id="{3B992882-DF57-9DAF-2532-06C30C2D9F16}"/>
              </a:ext>
            </a:extLst>
          </p:cNvPr>
          <p:cNvSpPr>
            <a:spLocks noGrp="1"/>
          </p:cNvSpPr>
          <p:nvPr>
            <p:ph type="body" sz="quarter" idx="27" hasCustomPrompt="1"/>
          </p:nvPr>
        </p:nvSpPr>
        <p:spPr>
          <a:xfrm>
            <a:off x="2862072"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2" name="Oval 51">
            <a:extLst>
              <a:ext uri="{FF2B5EF4-FFF2-40B4-BE49-F238E27FC236}">
                <a16:creationId xmlns:a16="http://schemas.microsoft.com/office/drawing/2014/main" id="{2E63250C-AB2E-9D56-C26C-1E211DFAD534}"/>
              </a:ext>
              <a:ext uri="{C183D7F6-B498-43B3-948B-1728B52AA6E4}">
                <adec:decorative xmlns:adec="http://schemas.microsoft.com/office/drawing/2017/decorative" val="1"/>
              </a:ext>
            </a:extLst>
          </p:cNvPr>
          <p:cNvSpPr/>
          <p:nvPr userDrawn="1"/>
        </p:nvSpPr>
        <p:spPr>
          <a:xfrm>
            <a:off x="3887724" y="4399153"/>
            <a:ext cx="685800" cy="685800"/>
          </a:xfrm>
          <a:prstGeom prst="ellipse">
            <a:avLst/>
          </a:prstGeom>
          <a:noFill/>
          <a:ln w="127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icture Placeholder 13">
            <a:extLst>
              <a:ext uri="{FF2B5EF4-FFF2-40B4-BE49-F238E27FC236}">
                <a16:creationId xmlns:a16="http://schemas.microsoft.com/office/drawing/2014/main" id="{50C6734A-2661-863D-C8B6-6A4DBC588FE4}"/>
              </a:ext>
            </a:extLst>
          </p:cNvPr>
          <p:cNvSpPr>
            <a:spLocks noGrp="1" noChangeAspect="1"/>
          </p:cNvSpPr>
          <p:nvPr>
            <p:ph type="pic" sz="quarter" idx="36"/>
          </p:nvPr>
        </p:nvSpPr>
        <p:spPr>
          <a:xfrm>
            <a:off x="4002024"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28" name="Text Placeholder 11">
            <a:extLst>
              <a:ext uri="{FF2B5EF4-FFF2-40B4-BE49-F238E27FC236}">
                <a16:creationId xmlns:a16="http://schemas.microsoft.com/office/drawing/2014/main" id="{50D7755C-4D0B-D8A7-6235-8E606B39F3AB}"/>
              </a:ext>
            </a:extLst>
          </p:cNvPr>
          <p:cNvSpPr>
            <a:spLocks noGrp="1"/>
          </p:cNvSpPr>
          <p:nvPr>
            <p:ph type="body" sz="quarter" idx="28" hasCustomPrompt="1"/>
          </p:nvPr>
        </p:nvSpPr>
        <p:spPr>
          <a:xfrm>
            <a:off x="2862072"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6" name="Straight Arrow Connector 45">
            <a:extLst>
              <a:ext uri="{FF2B5EF4-FFF2-40B4-BE49-F238E27FC236}">
                <a16:creationId xmlns:a16="http://schemas.microsoft.com/office/drawing/2014/main" id="{76330766-86D4-F436-F65D-07EF389BF5F5}"/>
              </a:ext>
              <a:ext uri="{C183D7F6-B498-43B3-948B-1728B52AA6E4}">
                <adec:decorative xmlns:adec="http://schemas.microsoft.com/office/drawing/2017/decorative" val="1"/>
              </a:ext>
            </a:extLst>
          </p:cNvPr>
          <p:cNvCxnSpPr>
            <a:cxnSpLocks/>
          </p:cNvCxnSpPr>
          <p:nvPr userDrawn="1"/>
        </p:nvCxnSpPr>
        <p:spPr>
          <a:xfrm>
            <a:off x="2943485" y="5377870"/>
            <a:ext cx="1836387" cy="0"/>
          </a:xfrm>
          <a:prstGeom prst="straightConnector1">
            <a:avLst/>
          </a:prstGeom>
          <a:ln w="19050" cap="flat" cmpd="sng" algn="ctr">
            <a:gradFill>
              <a:gsLst>
                <a:gs pos="0">
                  <a:schemeClr val="accent3">
                    <a:lumMod val="75000"/>
                  </a:schemeClr>
                </a:gs>
                <a:gs pos="100000">
                  <a:schemeClr val="accent2"/>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 Placeholder 11">
            <a:extLst>
              <a:ext uri="{FF2B5EF4-FFF2-40B4-BE49-F238E27FC236}">
                <a16:creationId xmlns:a16="http://schemas.microsoft.com/office/drawing/2014/main" id="{A540E06E-3F2B-A3DC-320A-8C968AC4350E}"/>
              </a:ext>
            </a:extLst>
          </p:cNvPr>
          <p:cNvSpPr>
            <a:spLocks noGrp="1"/>
          </p:cNvSpPr>
          <p:nvPr>
            <p:ph type="body" sz="quarter" idx="17" hasCustomPrompt="1"/>
          </p:nvPr>
        </p:nvSpPr>
        <p:spPr>
          <a:xfrm>
            <a:off x="5050536"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2" name="Rectangle 41">
            <a:extLst>
              <a:ext uri="{FF2B5EF4-FFF2-40B4-BE49-F238E27FC236}">
                <a16:creationId xmlns:a16="http://schemas.microsoft.com/office/drawing/2014/main" id="{F46BB721-1D88-1A03-1D55-5C79942C7137}"/>
              </a:ext>
              <a:ext uri="{C183D7F6-B498-43B3-948B-1728B52AA6E4}">
                <adec:decorative xmlns:adec="http://schemas.microsoft.com/office/drawing/2017/decorative" val="1"/>
              </a:ext>
            </a:extLst>
          </p:cNvPr>
          <p:cNvSpPr/>
          <p:nvPr userDrawn="1"/>
        </p:nvSpPr>
        <p:spPr>
          <a:xfrm>
            <a:off x="5139140" y="3046075"/>
            <a:ext cx="1828634" cy="96903"/>
          </a:xfrm>
          <a:prstGeom prst="rect">
            <a:avLst/>
          </a:prstGeom>
          <a:gradFill>
            <a:gsLst>
              <a:gs pos="0">
                <a:schemeClr val="accent2">
                  <a:lumMod val="60000"/>
                  <a:lumOff val="40000"/>
                </a:schemeClr>
              </a:gs>
              <a:gs pos="100000">
                <a:schemeClr val="accent5">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ext Placeholder 11">
            <a:extLst>
              <a:ext uri="{FF2B5EF4-FFF2-40B4-BE49-F238E27FC236}">
                <a16:creationId xmlns:a16="http://schemas.microsoft.com/office/drawing/2014/main" id="{51307C43-6072-93E9-BF1D-64D42AE2A524}"/>
              </a:ext>
            </a:extLst>
          </p:cNvPr>
          <p:cNvSpPr>
            <a:spLocks noGrp="1"/>
          </p:cNvSpPr>
          <p:nvPr>
            <p:ph type="body" sz="quarter" idx="22" hasCustomPrompt="1"/>
          </p:nvPr>
        </p:nvSpPr>
        <p:spPr>
          <a:xfrm>
            <a:off x="5050536"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29" name="Text Placeholder 11">
            <a:extLst>
              <a:ext uri="{FF2B5EF4-FFF2-40B4-BE49-F238E27FC236}">
                <a16:creationId xmlns:a16="http://schemas.microsoft.com/office/drawing/2014/main" id="{7CBDAD5E-0048-0813-47FC-FFE93F191C5B}"/>
              </a:ext>
            </a:extLst>
          </p:cNvPr>
          <p:cNvSpPr>
            <a:spLocks noGrp="1"/>
          </p:cNvSpPr>
          <p:nvPr>
            <p:ph type="body" sz="quarter" idx="29" hasCustomPrompt="1"/>
          </p:nvPr>
        </p:nvSpPr>
        <p:spPr>
          <a:xfrm>
            <a:off x="5065776"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4" name="Oval 53">
            <a:extLst>
              <a:ext uri="{FF2B5EF4-FFF2-40B4-BE49-F238E27FC236}">
                <a16:creationId xmlns:a16="http://schemas.microsoft.com/office/drawing/2014/main" id="{60D4CBD1-AAC9-3F04-3F49-E8579F6F7ABE}"/>
              </a:ext>
              <a:ext uri="{C183D7F6-B498-43B3-948B-1728B52AA6E4}">
                <adec:decorative xmlns:adec="http://schemas.microsoft.com/office/drawing/2017/decorative" val="1"/>
              </a:ext>
            </a:extLst>
          </p:cNvPr>
          <p:cNvSpPr/>
          <p:nvPr userDrawn="1"/>
        </p:nvSpPr>
        <p:spPr>
          <a:xfrm>
            <a:off x="6092952" y="4402872"/>
            <a:ext cx="685800" cy="685800"/>
          </a:xfrm>
          <a:prstGeom prst="ellipse">
            <a:avLst/>
          </a:prstGeom>
          <a:no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3">
            <a:extLst>
              <a:ext uri="{FF2B5EF4-FFF2-40B4-BE49-F238E27FC236}">
                <a16:creationId xmlns:a16="http://schemas.microsoft.com/office/drawing/2014/main" id="{F154717D-74D1-298B-EF00-6CCA65AA969B}"/>
              </a:ext>
            </a:extLst>
          </p:cNvPr>
          <p:cNvSpPr>
            <a:spLocks noGrp="1" noChangeAspect="1"/>
          </p:cNvSpPr>
          <p:nvPr>
            <p:ph type="pic" sz="quarter" idx="37"/>
          </p:nvPr>
        </p:nvSpPr>
        <p:spPr>
          <a:xfrm>
            <a:off x="6207252"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0" name="Text Placeholder 11">
            <a:extLst>
              <a:ext uri="{FF2B5EF4-FFF2-40B4-BE49-F238E27FC236}">
                <a16:creationId xmlns:a16="http://schemas.microsoft.com/office/drawing/2014/main" id="{3A23A057-C011-EB28-4869-A73F2E3B3394}"/>
              </a:ext>
            </a:extLst>
          </p:cNvPr>
          <p:cNvSpPr>
            <a:spLocks noGrp="1"/>
          </p:cNvSpPr>
          <p:nvPr>
            <p:ph type="body" sz="quarter" idx="30" hasCustomPrompt="1"/>
          </p:nvPr>
        </p:nvSpPr>
        <p:spPr>
          <a:xfrm>
            <a:off x="5065776"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7" name="Straight Arrow Connector 46">
            <a:extLst>
              <a:ext uri="{FF2B5EF4-FFF2-40B4-BE49-F238E27FC236}">
                <a16:creationId xmlns:a16="http://schemas.microsoft.com/office/drawing/2014/main" id="{EF51B736-1CC5-842A-AFEB-68B18931713C}"/>
              </a:ext>
              <a:ext uri="{C183D7F6-B498-43B3-948B-1728B52AA6E4}">
                <adec:decorative xmlns:adec="http://schemas.microsoft.com/office/drawing/2017/decorative" val="1"/>
              </a:ext>
            </a:extLst>
          </p:cNvPr>
          <p:cNvCxnSpPr>
            <a:cxnSpLocks/>
          </p:cNvCxnSpPr>
          <p:nvPr userDrawn="1"/>
        </p:nvCxnSpPr>
        <p:spPr>
          <a:xfrm>
            <a:off x="5142870" y="5377870"/>
            <a:ext cx="1827639" cy="0"/>
          </a:xfrm>
          <a:prstGeom prst="straightConnector1">
            <a:avLst/>
          </a:prstGeom>
          <a:ln w="19050" cap="flat" cmpd="sng" algn="ctr">
            <a:gradFill>
              <a:gsLst>
                <a:gs pos="0">
                  <a:schemeClr val="accent2"/>
                </a:gs>
                <a:gs pos="100000">
                  <a:schemeClr val="accent5">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 Placeholder 11">
            <a:extLst>
              <a:ext uri="{FF2B5EF4-FFF2-40B4-BE49-F238E27FC236}">
                <a16:creationId xmlns:a16="http://schemas.microsoft.com/office/drawing/2014/main" id="{716EA8F4-B9C4-991F-0EBC-D79877AD4680}"/>
              </a:ext>
            </a:extLst>
          </p:cNvPr>
          <p:cNvSpPr>
            <a:spLocks noGrp="1"/>
          </p:cNvSpPr>
          <p:nvPr>
            <p:ph type="body" sz="quarter" idx="18" hasCustomPrompt="1"/>
          </p:nvPr>
        </p:nvSpPr>
        <p:spPr>
          <a:xfrm>
            <a:off x="7239000"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3" name="Rectangle 42">
            <a:extLst>
              <a:ext uri="{FF2B5EF4-FFF2-40B4-BE49-F238E27FC236}">
                <a16:creationId xmlns:a16="http://schemas.microsoft.com/office/drawing/2014/main" id="{3B68F5A8-E314-7C7A-6CB2-3036DF2A8EFC}"/>
              </a:ext>
              <a:ext uri="{C183D7F6-B498-43B3-948B-1728B52AA6E4}">
                <adec:decorative xmlns:adec="http://schemas.microsoft.com/office/drawing/2017/decorative" val="1"/>
              </a:ext>
            </a:extLst>
          </p:cNvPr>
          <p:cNvSpPr/>
          <p:nvPr userDrawn="1"/>
        </p:nvSpPr>
        <p:spPr>
          <a:xfrm>
            <a:off x="7332009" y="3046075"/>
            <a:ext cx="1828635" cy="96903"/>
          </a:xfrm>
          <a:prstGeom prst="rect">
            <a:avLst/>
          </a:prstGeom>
          <a:gradFill>
            <a:gsLst>
              <a:gs pos="0">
                <a:schemeClr val="accent5">
                  <a:lumMod val="60000"/>
                  <a:lumOff val="40000"/>
                </a:schemeClr>
              </a:gs>
              <a:gs pos="100000">
                <a:schemeClr val="accent6">
                  <a:lumMod val="60000"/>
                  <a:lumOff val="4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3" name="Text Placeholder 11">
            <a:extLst>
              <a:ext uri="{FF2B5EF4-FFF2-40B4-BE49-F238E27FC236}">
                <a16:creationId xmlns:a16="http://schemas.microsoft.com/office/drawing/2014/main" id="{5A57C80F-4C30-26E1-B38B-3D7238EC9A49}"/>
              </a:ext>
            </a:extLst>
          </p:cNvPr>
          <p:cNvSpPr>
            <a:spLocks noGrp="1"/>
          </p:cNvSpPr>
          <p:nvPr>
            <p:ph type="body" sz="quarter" idx="23" hasCustomPrompt="1"/>
          </p:nvPr>
        </p:nvSpPr>
        <p:spPr>
          <a:xfrm>
            <a:off x="7239000"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1" name="Text Placeholder 11">
            <a:extLst>
              <a:ext uri="{FF2B5EF4-FFF2-40B4-BE49-F238E27FC236}">
                <a16:creationId xmlns:a16="http://schemas.microsoft.com/office/drawing/2014/main" id="{A44BB5F0-6856-4711-058C-73C1CBF4646B}"/>
              </a:ext>
            </a:extLst>
          </p:cNvPr>
          <p:cNvSpPr>
            <a:spLocks noGrp="1"/>
          </p:cNvSpPr>
          <p:nvPr>
            <p:ph type="body" sz="quarter" idx="31" hasCustomPrompt="1"/>
          </p:nvPr>
        </p:nvSpPr>
        <p:spPr>
          <a:xfrm>
            <a:off x="7257288"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6" name="Oval 55">
            <a:extLst>
              <a:ext uri="{FF2B5EF4-FFF2-40B4-BE49-F238E27FC236}">
                <a16:creationId xmlns:a16="http://schemas.microsoft.com/office/drawing/2014/main" id="{1EF56C89-6D7E-4196-72BF-23ACEE823C0C}"/>
              </a:ext>
              <a:ext uri="{C183D7F6-B498-43B3-948B-1728B52AA6E4}">
                <adec:decorative xmlns:adec="http://schemas.microsoft.com/office/drawing/2017/decorative" val="1"/>
              </a:ext>
            </a:extLst>
          </p:cNvPr>
          <p:cNvSpPr/>
          <p:nvPr userDrawn="1"/>
        </p:nvSpPr>
        <p:spPr>
          <a:xfrm>
            <a:off x="8298180" y="4402872"/>
            <a:ext cx="685800" cy="685800"/>
          </a:xfrm>
          <a:prstGeom prst="ellipse">
            <a:avLst/>
          </a:prstGeom>
          <a:noFill/>
          <a:ln w="127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3">
            <a:extLst>
              <a:ext uri="{FF2B5EF4-FFF2-40B4-BE49-F238E27FC236}">
                <a16:creationId xmlns:a16="http://schemas.microsoft.com/office/drawing/2014/main" id="{719C23E4-DE06-6FF4-1BC9-5305DE50D817}"/>
              </a:ext>
            </a:extLst>
          </p:cNvPr>
          <p:cNvSpPr>
            <a:spLocks noGrp="1" noChangeAspect="1"/>
          </p:cNvSpPr>
          <p:nvPr>
            <p:ph type="pic" sz="quarter" idx="38"/>
          </p:nvPr>
        </p:nvSpPr>
        <p:spPr>
          <a:xfrm>
            <a:off x="8412480" y="4517172"/>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2" name="Text Placeholder 11">
            <a:extLst>
              <a:ext uri="{FF2B5EF4-FFF2-40B4-BE49-F238E27FC236}">
                <a16:creationId xmlns:a16="http://schemas.microsoft.com/office/drawing/2014/main" id="{F5A3DA8B-D38B-3994-FE85-0A331FBADADA}"/>
              </a:ext>
            </a:extLst>
          </p:cNvPr>
          <p:cNvSpPr>
            <a:spLocks noGrp="1"/>
          </p:cNvSpPr>
          <p:nvPr>
            <p:ph type="body" sz="quarter" idx="32" hasCustomPrompt="1"/>
          </p:nvPr>
        </p:nvSpPr>
        <p:spPr>
          <a:xfrm>
            <a:off x="7257288"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8" name="Straight Arrow Connector 47">
            <a:extLst>
              <a:ext uri="{FF2B5EF4-FFF2-40B4-BE49-F238E27FC236}">
                <a16:creationId xmlns:a16="http://schemas.microsoft.com/office/drawing/2014/main" id="{A771B152-C165-EE9A-CF25-69B01D93984C}"/>
              </a:ext>
              <a:ext uri="{C183D7F6-B498-43B3-948B-1728B52AA6E4}">
                <adec:decorative xmlns:adec="http://schemas.microsoft.com/office/drawing/2017/decorative" val="1"/>
              </a:ext>
            </a:extLst>
          </p:cNvPr>
          <p:cNvCxnSpPr>
            <a:cxnSpLocks/>
          </p:cNvCxnSpPr>
          <p:nvPr userDrawn="1"/>
        </p:nvCxnSpPr>
        <p:spPr>
          <a:xfrm>
            <a:off x="7333507" y="5377870"/>
            <a:ext cx="1828375" cy="0"/>
          </a:xfrm>
          <a:prstGeom prst="straightConnector1">
            <a:avLst/>
          </a:prstGeom>
          <a:ln w="19050" cap="flat" cmpd="sng" algn="ctr">
            <a:gradFill>
              <a:gsLst>
                <a:gs pos="0">
                  <a:schemeClr val="accent5">
                    <a:lumMod val="60000"/>
                    <a:lumOff val="40000"/>
                  </a:schemeClr>
                </a:gs>
                <a:gs pos="100000">
                  <a:schemeClr val="accent6"/>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 Placeholder 11">
            <a:extLst>
              <a:ext uri="{FF2B5EF4-FFF2-40B4-BE49-F238E27FC236}">
                <a16:creationId xmlns:a16="http://schemas.microsoft.com/office/drawing/2014/main" id="{D3896BC4-3EFC-36C4-6071-4BF0E987F965}"/>
              </a:ext>
            </a:extLst>
          </p:cNvPr>
          <p:cNvSpPr>
            <a:spLocks noGrp="1"/>
          </p:cNvSpPr>
          <p:nvPr>
            <p:ph type="body" sz="quarter" idx="19" hasCustomPrompt="1"/>
          </p:nvPr>
        </p:nvSpPr>
        <p:spPr>
          <a:xfrm>
            <a:off x="9427464" y="2556796"/>
            <a:ext cx="1996440" cy="381190"/>
          </a:xfrm>
        </p:spPr>
        <p:txBody>
          <a:bodyPr lIns="91440" tIns="0">
            <a:noAutofit/>
          </a:bodyPr>
          <a:lstStyle>
            <a:lvl1pPr marL="0" indent="0">
              <a:buNone/>
              <a:defRPr sz="2200" b="1" cap="all" spc="100"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Subtitle</a:t>
            </a:r>
          </a:p>
        </p:txBody>
      </p:sp>
      <p:sp>
        <p:nvSpPr>
          <p:cNvPr id="44" name="Rectangle 43">
            <a:extLst>
              <a:ext uri="{FF2B5EF4-FFF2-40B4-BE49-F238E27FC236}">
                <a16:creationId xmlns:a16="http://schemas.microsoft.com/office/drawing/2014/main" id="{B6236E29-4894-FD6C-E56F-5B1CBA99A5AC}"/>
              </a:ext>
              <a:ext uri="{C183D7F6-B498-43B3-948B-1728B52AA6E4}">
                <adec:decorative xmlns:adec="http://schemas.microsoft.com/office/drawing/2017/decorative" val="1"/>
              </a:ext>
            </a:extLst>
          </p:cNvPr>
          <p:cNvSpPr/>
          <p:nvPr userDrawn="1"/>
        </p:nvSpPr>
        <p:spPr>
          <a:xfrm>
            <a:off x="9524879" y="3046075"/>
            <a:ext cx="1828635" cy="96903"/>
          </a:xfrm>
          <a:prstGeom prst="rect">
            <a:avLst/>
          </a:prstGeom>
          <a:gradFill>
            <a:gsLst>
              <a:gs pos="0">
                <a:schemeClr val="accent6">
                  <a:lumMod val="60000"/>
                  <a:lumOff val="40000"/>
                </a:schemeClr>
              </a:gs>
              <a:gs pos="100000">
                <a:schemeClr val="accent6">
                  <a:lumMod val="40000"/>
                  <a:lumOff val="60000"/>
                </a:schemeClr>
              </a:gs>
            </a:gsLst>
            <a:lin ang="21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4" name="Text Placeholder 11">
            <a:extLst>
              <a:ext uri="{FF2B5EF4-FFF2-40B4-BE49-F238E27FC236}">
                <a16:creationId xmlns:a16="http://schemas.microsoft.com/office/drawing/2014/main" id="{4C2DA584-D9BC-7A01-6F48-363C7F6465E3}"/>
              </a:ext>
            </a:extLst>
          </p:cNvPr>
          <p:cNvSpPr>
            <a:spLocks noGrp="1"/>
          </p:cNvSpPr>
          <p:nvPr>
            <p:ph type="body" sz="quarter" idx="24" hasCustomPrompt="1"/>
          </p:nvPr>
        </p:nvSpPr>
        <p:spPr>
          <a:xfrm>
            <a:off x="9427464" y="3391012"/>
            <a:ext cx="1996440" cy="778652"/>
          </a:xfrm>
        </p:spPr>
        <p:txBody>
          <a:bodyPr lIns="91440" tIns="0">
            <a:noAutofit/>
          </a:bodyPr>
          <a:lstStyle>
            <a:lvl1pPr marL="0" indent="0">
              <a:buNone/>
              <a:defRPr sz="12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Click to add text</a:t>
            </a:r>
          </a:p>
        </p:txBody>
      </p:sp>
      <p:sp>
        <p:nvSpPr>
          <p:cNvPr id="33" name="Text Placeholder 11">
            <a:extLst>
              <a:ext uri="{FF2B5EF4-FFF2-40B4-BE49-F238E27FC236}">
                <a16:creationId xmlns:a16="http://schemas.microsoft.com/office/drawing/2014/main" id="{70C95BBB-511F-F8F5-EF37-C6109C4AF4E0}"/>
              </a:ext>
            </a:extLst>
          </p:cNvPr>
          <p:cNvSpPr>
            <a:spLocks noGrp="1"/>
          </p:cNvSpPr>
          <p:nvPr>
            <p:ph type="body" sz="quarter" idx="33" hasCustomPrompt="1"/>
          </p:nvPr>
        </p:nvSpPr>
        <p:spPr>
          <a:xfrm>
            <a:off x="9448800" y="4505738"/>
            <a:ext cx="893064" cy="335470"/>
          </a:xfrm>
        </p:spPr>
        <p:txBody>
          <a:bodyPr lIns="91440" tIns="0">
            <a:noAutofit/>
          </a:bodyPr>
          <a:lstStyle>
            <a:lvl1pPr marL="0" indent="0">
              <a:buNone/>
              <a:defRPr sz="2000" cap="all" baseline="0">
                <a:solidFill>
                  <a:schemeClr val="tx1"/>
                </a:solidFill>
                <a:latin typeface="+mj-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xxxx</a:t>
            </a:r>
          </a:p>
        </p:txBody>
      </p:sp>
      <p:sp>
        <p:nvSpPr>
          <p:cNvPr id="58" name="Oval 57">
            <a:extLst>
              <a:ext uri="{FF2B5EF4-FFF2-40B4-BE49-F238E27FC236}">
                <a16:creationId xmlns:a16="http://schemas.microsoft.com/office/drawing/2014/main" id="{D0EDAC9C-0C6E-2807-24D5-3E04B5E2109B}"/>
              </a:ext>
              <a:ext uri="{C183D7F6-B498-43B3-948B-1728B52AA6E4}">
                <adec:decorative xmlns:adec="http://schemas.microsoft.com/office/drawing/2017/decorative" val="1"/>
              </a:ext>
            </a:extLst>
          </p:cNvPr>
          <p:cNvSpPr/>
          <p:nvPr userDrawn="1"/>
        </p:nvSpPr>
        <p:spPr>
          <a:xfrm>
            <a:off x="10484738" y="4399153"/>
            <a:ext cx="685800" cy="685800"/>
          </a:xfrm>
          <a:prstGeom prst="ellipse">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3">
            <a:extLst>
              <a:ext uri="{FF2B5EF4-FFF2-40B4-BE49-F238E27FC236}">
                <a16:creationId xmlns:a16="http://schemas.microsoft.com/office/drawing/2014/main" id="{B1C0F0FD-844D-CC54-986F-B8522F12B0A5}"/>
              </a:ext>
            </a:extLst>
          </p:cNvPr>
          <p:cNvSpPr>
            <a:spLocks noGrp="1" noChangeAspect="1"/>
          </p:cNvSpPr>
          <p:nvPr>
            <p:ph type="pic" sz="quarter" idx="39"/>
          </p:nvPr>
        </p:nvSpPr>
        <p:spPr>
          <a:xfrm>
            <a:off x="10599038" y="4513453"/>
            <a:ext cx="457200" cy="457200"/>
          </a:xfrm>
          <a:prstGeom prst="ellipse">
            <a:avLst/>
          </a:prstGeom>
          <a:ln w="19050">
            <a:noFill/>
          </a:ln>
        </p:spPr>
        <p:txBody>
          <a:bodyPr lIns="0" tIns="0" rIns="0" bIns="0">
            <a:normAutofit/>
          </a:bodyPr>
          <a:lstStyle>
            <a:lvl1pPr marL="0" indent="0" algn="ctr">
              <a:buNone/>
              <a:defRPr sz="600">
                <a:solidFill>
                  <a:schemeClr val="tx1"/>
                </a:solidFill>
              </a:defRPr>
            </a:lvl1pPr>
          </a:lstStyle>
          <a:p>
            <a:r>
              <a:rPr lang="en-US"/>
              <a:t>Click icon to add picture</a:t>
            </a:r>
          </a:p>
        </p:txBody>
      </p:sp>
      <p:sp>
        <p:nvSpPr>
          <p:cNvPr id="34" name="Text Placeholder 11">
            <a:extLst>
              <a:ext uri="{FF2B5EF4-FFF2-40B4-BE49-F238E27FC236}">
                <a16:creationId xmlns:a16="http://schemas.microsoft.com/office/drawing/2014/main" id="{A00816D8-6779-7BDB-52AB-5BD0A2479E4C}"/>
              </a:ext>
            </a:extLst>
          </p:cNvPr>
          <p:cNvSpPr>
            <a:spLocks noGrp="1"/>
          </p:cNvSpPr>
          <p:nvPr>
            <p:ph type="body" sz="quarter" idx="34" hasCustomPrompt="1"/>
          </p:nvPr>
        </p:nvSpPr>
        <p:spPr>
          <a:xfrm>
            <a:off x="9448800" y="4894756"/>
            <a:ext cx="893064" cy="335470"/>
          </a:xfrm>
        </p:spPr>
        <p:txBody>
          <a:bodyPr lIns="91440" tIns="0">
            <a:noAutofit/>
          </a:bodyPr>
          <a:lstStyle>
            <a:lvl1pPr marL="0" indent="0">
              <a:buNone/>
              <a:defRPr sz="1400" cap="none" baseline="0">
                <a:solidFill>
                  <a:schemeClr val="tx1"/>
                </a:solidFill>
                <a:latin typeface="+mn-lt"/>
              </a:defRPr>
            </a:lvl1pPr>
            <a:lvl2pPr marL="457200" indent="0">
              <a:buNone/>
              <a:defRPr sz="1800">
                <a:solidFill>
                  <a:schemeClr val="bg1"/>
                </a:solidFill>
              </a:defRPr>
            </a:lvl2pPr>
            <a:lvl3pPr marL="914400" indent="0">
              <a:buNone/>
              <a:defRPr sz="1800">
                <a:solidFill>
                  <a:schemeClr val="bg1"/>
                </a:solidFill>
              </a:defRPr>
            </a:lvl3pPr>
            <a:lvl4pPr marL="1371600" indent="0">
              <a:buNone/>
              <a:defRPr sz="1800">
                <a:solidFill>
                  <a:schemeClr val="bg1"/>
                </a:solidFill>
              </a:defRPr>
            </a:lvl4pPr>
            <a:lvl5pPr marL="1828800" indent="0">
              <a:buNone/>
              <a:defRPr sz="1800">
                <a:solidFill>
                  <a:schemeClr val="bg1"/>
                </a:solidFill>
              </a:defRPr>
            </a:lvl5pPr>
          </a:lstStyle>
          <a:p>
            <a:pPr lvl="0"/>
            <a:r>
              <a:rPr lang="en-US"/>
              <a:t>Text</a:t>
            </a:r>
          </a:p>
        </p:txBody>
      </p:sp>
      <p:cxnSp>
        <p:nvCxnSpPr>
          <p:cNvPr id="49" name="Straight Arrow Connector 48">
            <a:extLst>
              <a:ext uri="{FF2B5EF4-FFF2-40B4-BE49-F238E27FC236}">
                <a16:creationId xmlns:a16="http://schemas.microsoft.com/office/drawing/2014/main" id="{D6506AFF-E40E-308E-7907-FBFC4DAAB885}"/>
              </a:ext>
              <a:ext uri="{C183D7F6-B498-43B3-948B-1728B52AA6E4}">
                <adec:decorative xmlns:adec="http://schemas.microsoft.com/office/drawing/2017/decorative" val="1"/>
              </a:ext>
            </a:extLst>
          </p:cNvPr>
          <p:cNvCxnSpPr>
            <a:cxnSpLocks/>
          </p:cNvCxnSpPr>
          <p:nvPr userDrawn="1"/>
        </p:nvCxnSpPr>
        <p:spPr>
          <a:xfrm>
            <a:off x="9524879" y="5376344"/>
            <a:ext cx="1828635" cy="3053"/>
          </a:xfrm>
          <a:prstGeom prst="straightConnector1">
            <a:avLst/>
          </a:prstGeom>
          <a:ln w="19050" cap="flat" cmpd="sng" algn="ctr">
            <a:gradFill>
              <a:gsLst>
                <a:gs pos="0">
                  <a:schemeClr val="accent6"/>
                </a:gs>
                <a:gs pos="100000">
                  <a:schemeClr val="accent6">
                    <a:lumMod val="60000"/>
                    <a:lumOff val="40000"/>
                  </a:schemeClr>
                </a:gs>
              </a:gsLst>
              <a:lin ang="2160000" scaled="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Footer Placeholder 4">
            <a:extLst>
              <a:ext uri="{FF2B5EF4-FFF2-40B4-BE49-F238E27FC236}">
                <a16:creationId xmlns:a16="http://schemas.microsoft.com/office/drawing/2014/main" id="{F80A11DE-725C-8DE4-9A24-3718A3D143CD}"/>
              </a:ext>
            </a:extLst>
          </p:cNvPr>
          <p:cNvSpPr>
            <a:spLocks noGrp="1"/>
          </p:cNvSpPr>
          <p:nvPr>
            <p:ph type="ftr" sz="quarter" idx="11"/>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C6D8153-A9C6-7A32-CDB7-BF9D7CB1ACD3}"/>
              </a:ext>
            </a:extLst>
          </p:cNvPr>
          <p:cNvSpPr>
            <a:spLocks noGrp="1"/>
          </p:cNvSpPr>
          <p:nvPr>
            <p:ph type="sldNum" sz="quarter" idx="12"/>
          </p:nvPr>
        </p:nvSpPr>
        <p:spPr>
          <a:xfrm>
            <a:off x="8738616" y="6072886"/>
            <a:ext cx="2743200" cy="365125"/>
          </a:xfrm>
          <a:prstGeom prst="rect">
            <a:avLst/>
          </a:prstGeom>
        </p:spPr>
        <p:txBody>
          <a:bodyPr/>
          <a:lstStyle>
            <a:lvl1pP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29196390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5549863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screen">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6998981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8637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9961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0149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76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5422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5127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4661-382E-0A0B-3101-0347E08C15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B33D9-5667-E087-AEB4-D9230196D5DB}"/>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4" name="Footer Placeholder 3">
            <a:extLst>
              <a:ext uri="{FF2B5EF4-FFF2-40B4-BE49-F238E27FC236}">
                <a16:creationId xmlns:a16="http://schemas.microsoft.com/office/drawing/2014/main" id="{D16AC6E2-7A0D-C437-EF36-A235C9DE1C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C989B2-F039-BC8B-4EEB-0CF1FA6BFB19}"/>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47489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54009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screen">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3010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8161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3140294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586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6859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010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302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978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7347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583038-7054-A947-214A-C9565FF1E88C}"/>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3" name="Footer Placeholder 2">
            <a:extLst>
              <a:ext uri="{FF2B5EF4-FFF2-40B4-BE49-F238E27FC236}">
                <a16:creationId xmlns:a16="http://schemas.microsoft.com/office/drawing/2014/main" id="{8C8D1082-75D7-820C-DD8E-FB7765DD63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26DBA-F8CA-64CD-7079-5A4D8340E16A}"/>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13717530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9025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456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0893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72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17773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2967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09071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9018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0340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1232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F999-485A-116D-7E97-C7AF9C3A5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029832-3BBD-A2C6-6CFF-FE80FF63E2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C9DA7-8A59-7BB5-1184-151CE2BF0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93FC1-D97B-E08F-5DD5-6BD281E7CA13}"/>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6" name="Footer Placeholder 5">
            <a:extLst>
              <a:ext uri="{FF2B5EF4-FFF2-40B4-BE49-F238E27FC236}">
                <a16:creationId xmlns:a16="http://schemas.microsoft.com/office/drawing/2014/main" id="{4D08AD12-B900-4D86-7E82-DCEFFAFC75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F07894-34AD-718D-145D-C6F196DD8203}"/>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288171235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62758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52544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5512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35456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12044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4461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2476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1373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4952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A639-DA3E-373F-85FA-2C1DC4E1B6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AB5BC4-C35B-F35E-15C4-EF3AAC63C7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D7A29B-3CF8-F038-30BB-AB55D412C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F6D93-E08A-15FC-A48B-492A120B4E9B}"/>
              </a:ext>
            </a:extLst>
          </p:cNvPr>
          <p:cNvSpPr>
            <a:spLocks noGrp="1"/>
          </p:cNvSpPr>
          <p:nvPr>
            <p:ph type="dt" sz="half" idx="10"/>
          </p:nvPr>
        </p:nvSpPr>
        <p:spPr/>
        <p:txBody>
          <a:bodyPr/>
          <a:lstStyle/>
          <a:p>
            <a:fld id="{9DEE225E-C1FA-4504-B911-D6021D66CEB4}" type="datetimeFigureOut">
              <a:rPr lang="en-US" smtClean="0"/>
              <a:t>11/21/2024</a:t>
            </a:fld>
            <a:endParaRPr lang="en-US"/>
          </a:p>
        </p:txBody>
      </p:sp>
      <p:sp>
        <p:nvSpPr>
          <p:cNvPr id="6" name="Footer Placeholder 5">
            <a:extLst>
              <a:ext uri="{FF2B5EF4-FFF2-40B4-BE49-F238E27FC236}">
                <a16:creationId xmlns:a16="http://schemas.microsoft.com/office/drawing/2014/main" id="{6BC92987-2E5C-BF20-EDF2-B7563A05C3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4EFBA-88D2-EBB3-6AFA-A0416FA080D1}"/>
              </a:ext>
            </a:extLst>
          </p:cNvPr>
          <p:cNvSpPr>
            <a:spLocks noGrp="1"/>
          </p:cNvSpPr>
          <p:nvPr>
            <p:ph type="sldNum" sz="quarter" idx="12"/>
          </p:nvPr>
        </p:nvSpPr>
        <p:spPr/>
        <p:txBody>
          <a:bodyPr/>
          <a:lstStyle/>
          <a:p>
            <a:fld id="{4E03F747-6B24-4715-807A-E52F8025588D}" type="slidenum">
              <a:rPr lang="en-US" smtClean="0"/>
              <a:t>‹#›</a:t>
            </a:fld>
            <a:endParaRPr lang="en-US"/>
          </a:p>
        </p:txBody>
      </p:sp>
    </p:spTree>
    <p:extLst>
      <p:ext uri="{BB962C8B-B14F-4D97-AF65-F5344CB8AC3E}">
        <p14:creationId xmlns:p14="http://schemas.microsoft.com/office/powerpoint/2010/main" val="38920532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4870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09457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07474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3637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665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7272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070765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91714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704251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8778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47.xml"/><Relationship Id="rId7" Type="http://schemas.openxmlformats.org/officeDocument/2006/relationships/tags" Target="../tags/tag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2.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77.xml"/><Relationship Id="rId21" Type="http://schemas.openxmlformats.org/officeDocument/2006/relationships/slideLayout" Target="../slideLayouts/slideLayout72.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63" Type="http://schemas.openxmlformats.org/officeDocument/2006/relationships/slideLayout" Target="../slideLayouts/slideLayout114.xml"/><Relationship Id="rId68" Type="http://schemas.openxmlformats.org/officeDocument/2006/relationships/slideLayout" Target="../slideLayouts/slideLayout11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66" Type="http://schemas.openxmlformats.org/officeDocument/2006/relationships/slideLayout" Target="../slideLayouts/slideLayout117.xml"/><Relationship Id="rId74" Type="http://schemas.openxmlformats.org/officeDocument/2006/relationships/image" Target="../media/image2.png"/><Relationship Id="rId5" Type="http://schemas.openxmlformats.org/officeDocument/2006/relationships/slideLayout" Target="../slideLayouts/slideLayout56.xml"/><Relationship Id="rId61" Type="http://schemas.openxmlformats.org/officeDocument/2006/relationships/slideLayout" Target="../slideLayouts/slideLayout112.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64" Type="http://schemas.openxmlformats.org/officeDocument/2006/relationships/slideLayout" Target="../slideLayouts/slideLayout115.xml"/><Relationship Id="rId69" Type="http://schemas.openxmlformats.org/officeDocument/2006/relationships/slideLayout" Target="../slideLayouts/slideLayout120.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72" Type="http://schemas.openxmlformats.org/officeDocument/2006/relationships/slideLayout" Target="../slideLayouts/slideLayout123.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slideLayout" Target="../slideLayouts/slideLayout110.xml"/><Relationship Id="rId67" Type="http://schemas.openxmlformats.org/officeDocument/2006/relationships/slideLayout" Target="../slideLayouts/slideLayout118.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62" Type="http://schemas.openxmlformats.org/officeDocument/2006/relationships/slideLayout" Target="../slideLayouts/slideLayout113.xml"/><Relationship Id="rId70" Type="http://schemas.openxmlformats.org/officeDocument/2006/relationships/slideLayout" Target="../slideLayouts/slideLayout121.xml"/><Relationship Id="rId75" Type="http://schemas.openxmlformats.org/officeDocument/2006/relationships/image" Target="../media/image3.svg"/><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slideLayout" Target="../slideLayouts/slideLayout111.xml"/><Relationship Id="rId65" Type="http://schemas.openxmlformats.org/officeDocument/2006/relationships/slideLayout" Target="../slideLayouts/slideLayout116.xml"/><Relationship Id="rId73" Type="http://schemas.openxmlformats.org/officeDocument/2006/relationships/theme" Target="../theme/theme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9" Type="http://schemas.openxmlformats.org/officeDocument/2006/relationships/slideLayout" Target="../slideLayouts/slideLayout90.xml"/><Relationship Id="rId34" Type="http://schemas.openxmlformats.org/officeDocument/2006/relationships/slideLayout" Target="../slideLayouts/slideLayout85.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71"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49.xml"/><Relationship Id="rId21" Type="http://schemas.openxmlformats.org/officeDocument/2006/relationships/slideLayout" Target="../slideLayouts/slideLayout144.xml"/><Relationship Id="rId42" Type="http://schemas.openxmlformats.org/officeDocument/2006/relationships/slideLayout" Target="../slideLayouts/slideLayout165.xml"/><Relationship Id="rId47" Type="http://schemas.openxmlformats.org/officeDocument/2006/relationships/slideLayout" Target="../slideLayouts/slideLayout170.xml"/><Relationship Id="rId63" Type="http://schemas.openxmlformats.org/officeDocument/2006/relationships/slideLayout" Target="../slideLayouts/slideLayout186.xml"/><Relationship Id="rId68" Type="http://schemas.openxmlformats.org/officeDocument/2006/relationships/slideLayout" Target="../slideLayouts/slideLayout191.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9" Type="http://schemas.openxmlformats.org/officeDocument/2006/relationships/slideLayout" Target="../slideLayouts/slideLayout152.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53" Type="http://schemas.openxmlformats.org/officeDocument/2006/relationships/slideLayout" Target="../slideLayouts/slideLayout176.xml"/><Relationship Id="rId58" Type="http://schemas.openxmlformats.org/officeDocument/2006/relationships/slideLayout" Target="../slideLayouts/slideLayout181.xml"/><Relationship Id="rId66" Type="http://schemas.openxmlformats.org/officeDocument/2006/relationships/slideLayout" Target="../slideLayouts/slideLayout189.xml"/><Relationship Id="rId74" Type="http://schemas.openxmlformats.org/officeDocument/2006/relationships/image" Target="../media/image2.png"/><Relationship Id="rId5" Type="http://schemas.openxmlformats.org/officeDocument/2006/relationships/slideLayout" Target="../slideLayouts/slideLayout128.xml"/><Relationship Id="rId61" Type="http://schemas.openxmlformats.org/officeDocument/2006/relationships/slideLayout" Target="../slideLayouts/slideLayout184.xml"/><Relationship Id="rId19" Type="http://schemas.openxmlformats.org/officeDocument/2006/relationships/slideLayout" Target="../slideLayouts/slideLayout14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56" Type="http://schemas.openxmlformats.org/officeDocument/2006/relationships/slideLayout" Target="../slideLayouts/slideLayout179.xml"/><Relationship Id="rId64" Type="http://schemas.openxmlformats.org/officeDocument/2006/relationships/slideLayout" Target="../slideLayouts/slideLayout187.xml"/><Relationship Id="rId69" Type="http://schemas.openxmlformats.org/officeDocument/2006/relationships/slideLayout" Target="../slideLayouts/slideLayout192.xml"/><Relationship Id="rId8" Type="http://schemas.openxmlformats.org/officeDocument/2006/relationships/slideLayout" Target="../slideLayouts/slideLayout131.xml"/><Relationship Id="rId51" Type="http://schemas.openxmlformats.org/officeDocument/2006/relationships/slideLayout" Target="../slideLayouts/slideLayout174.xml"/><Relationship Id="rId72" Type="http://schemas.openxmlformats.org/officeDocument/2006/relationships/slideLayout" Target="../slideLayouts/slideLayout195.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slideLayout" Target="../slideLayouts/slideLayout169.xml"/><Relationship Id="rId59" Type="http://schemas.openxmlformats.org/officeDocument/2006/relationships/slideLayout" Target="../slideLayouts/slideLayout182.xml"/><Relationship Id="rId67" Type="http://schemas.openxmlformats.org/officeDocument/2006/relationships/slideLayout" Target="../slideLayouts/slideLayout190.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54" Type="http://schemas.openxmlformats.org/officeDocument/2006/relationships/slideLayout" Target="../slideLayouts/slideLayout177.xml"/><Relationship Id="rId62" Type="http://schemas.openxmlformats.org/officeDocument/2006/relationships/slideLayout" Target="../slideLayouts/slideLayout185.xml"/><Relationship Id="rId70" Type="http://schemas.openxmlformats.org/officeDocument/2006/relationships/slideLayout" Target="../slideLayouts/slideLayout193.xml"/><Relationship Id="rId75" Type="http://schemas.openxmlformats.org/officeDocument/2006/relationships/image" Target="../media/image3.svg"/><Relationship Id="rId1" Type="http://schemas.openxmlformats.org/officeDocument/2006/relationships/slideLayout" Target="../slideLayouts/slideLayout124.xml"/><Relationship Id="rId6" Type="http://schemas.openxmlformats.org/officeDocument/2006/relationships/slideLayout" Target="../slideLayouts/slideLayout129.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49" Type="http://schemas.openxmlformats.org/officeDocument/2006/relationships/slideLayout" Target="../slideLayouts/slideLayout172.xml"/><Relationship Id="rId57" Type="http://schemas.openxmlformats.org/officeDocument/2006/relationships/slideLayout" Target="../slideLayouts/slideLayout180.xml"/><Relationship Id="rId10" Type="http://schemas.openxmlformats.org/officeDocument/2006/relationships/slideLayout" Target="../slideLayouts/slideLayout133.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52" Type="http://schemas.openxmlformats.org/officeDocument/2006/relationships/slideLayout" Target="../slideLayouts/slideLayout175.xml"/><Relationship Id="rId60" Type="http://schemas.openxmlformats.org/officeDocument/2006/relationships/slideLayout" Target="../slideLayouts/slideLayout183.xml"/><Relationship Id="rId65" Type="http://schemas.openxmlformats.org/officeDocument/2006/relationships/slideLayout" Target="../slideLayouts/slideLayout188.xml"/><Relationship Id="rId73" Type="http://schemas.openxmlformats.org/officeDocument/2006/relationships/theme" Target="../theme/theme5.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9" Type="http://schemas.openxmlformats.org/officeDocument/2006/relationships/slideLayout" Target="../slideLayouts/slideLayout162.xml"/><Relationship Id="rId34" Type="http://schemas.openxmlformats.org/officeDocument/2006/relationships/slideLayout" Target="../slideLayouts/slideLayout157.xml"/><Relationship Id="rId50" Type="http://schemas.openxmlformats.org/officeDocument/2006/relationships/slideLayout" Target="../slideLayouts/slideLayout173.xml"/><Relationship Id="rId55" Type="http://schemas.openxmlformats.org/officeDocument/2006/relationships/slideLayout" Target="../slideLayouts/slideLayout178.xml"/><Relationship Id="rId7" Type="http://schemas.openxmlformats.org/officeDocument/2006/relationships/slideLayout" Target="../slideLayouts/slideLayout130.xml"/><Relationship Id="rId71" Type="http://schemas.openxmlformats.org/officeDocument/2006/relationships/slideLayout" Target="../slideLayouts/slideLayout19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21.xml"/><Relationship Id="rId21" Type="http://schemas.openxmlformats.org/officeDocument/2006/relationships/slideLayout" Target="../slideLayouts/slideLayout216.xml"/><Relationship Id="rId42" Type="http://schemas.openxmlformats.org/officeDocument/2006/relationships/slideLayout" Target="../slideLayouts/slideLayout237.xml"/><Relationship Id="rId47" Type="http://schemas.openxmlformats.org/officeDocument/2006/relationships/slideLayout" Target="../slideLayouts/slideLayout242.xml"/><Relationship Id="rId63" Type="http://schemas.openxmlformats.org/officeDocument/2006/relationships/slideLayout" Target="../slideLayouts/slideLayout258.xml"/><Relationship Id="rId68" Type="http://schemas.openxmlformats.org/officeDocument/2006/relationships/slideLayout" Target="../slideLayouts/slideLayout263.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3" Type="http://schemas.openxmlformats.org/officeDocument/2006/relationships/slideLayout" Target="../slideLayouts/slideLayout248.xml"/><Relationship Id="rId58" Type="http://schemas.openxmlformats.org/officeDocument/2006/relationships/slideLayout" Target="../slideLayouts/slideLayout253.xml"/><Relationship Id="rId66" Type="http://schemas.openxmlformats.org/officeDocument/2006/relationships/slideLayout" Target="../slideLayouts/slideLayout261.xml"/><Relationship Id="rId5" Type="http://schemas.openxmlformats.org/officeDocument/2006/relationships/slideLayout" Target="../slideLayouts/slideLayout200.xml"/><Relationship Id="rId61" Type="http://schemas.openxmlformats.org/officeDocument/2006/relationships/slideLayout" Target="../slideLayouts/slideLayout256.xml"/><Relationship Id="rId19" Type="http://schemas.openxmlformats.org/officeDocument/2006/relationships/slideLayout" Target="../slideLayouts/slideLayout21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48" Type="http://schemas.openxmlformats.org/officeDocument/2006/relationships/slideLayout" Target="../slideLayouts/slideLayout243.xml"/><Relationship Id="rId56" Type="http://schemas.openxmlformats.org/officeDocument/2006/relationships/slideLayout" Target="../slideLayouts/slideLayout251.xml"/><Relationship Id="rId64" Type="http://schemas.openxmlformats.org/officeDocument/2006/relationships/slideLayout" Target="../slideLayouts/slideLayout259.xml"/><Relationship Id="rId69" Type="http://schemas.openxmlformats.org/officeDocument/2006/relationships/slideLayout" Target="../slideLayouts/slideLayout264.xml"/><Relationship Id="rId8" Type="http://schemas.openxmlformats.org/officeDocument/2006/relationships/slideLayout" Target="../slideLayouts/slideLayout203.xml"/><Relationship Id="rId51" Type="http://schemas.openxmlformats.org/officeDocument/2006/relationships/slideLayout" Target="../slideLayouts/slideLayout246.xml"/><Relationship Id="rId72" Type="http://schemas.openxmlformats.org/officeDocument/2006/relationships/slideLayout" Target="../slideLayouts/slideLayout267.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slideLayout" Target="../slideLayouts/slideLayout241.xml"/><Relationship Id="rId59" Type="http://schemas.openxmlformats.org/officeDocument/2006/relationships/slideLayout" Target="../slideLayouts/slideLayout254.xml"/><Relationship Id="rId67" Type="http://schemas.openxmlformats.org/officeDocument/2006/relationships/slideLayout" Target="../slideLayouts/slideLayout262.xml"/><Relationship Id="rId20" Type="http://schemas.openxmlformats.org/officeDocument/2006/relationships/slideLayout" Target="../slideLayouts/slideLayout215.xml"/><Relationship Id="rId41" Type="http://schemas.openxmlformats.org/officeDocument/2006/relationships/slideLayout" Target="../slideLayouts/slideLayout236.xml"/><Relationship Id="rId54" Type="http://schemas.openxmlformats.org/officeDocument/2006/relationships/slideLayout" Target="../slideLayouts/slideLayout249.xml"/><Relationship Id="rId62" Type="http://schemas.openxmlformats.org/officeDocument/2006/relationships/slideLayout" Target="../slideLayouts/slideLayout257.xml"/><Relationship Id="rId70" Type="http://schemas.openxmlformats.org/officeDocument/2006/relationships/slideLayout" Target="../slideLayouts/slideLayout26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49" Type="http://schemas.openxmlformats.org/officeDocument/2006/relationships/slideLayout" Target="../slideLayouts/slideLayout244.xml"/><Relationship Id="rId57" Type="http://schemas.openxmlformats.org/officeDocument/2006/relationships/slideLayout" Target="../slideLayouts/slideLayout252.xml"/><Relationship Id="rId10" Type="http://schemas.openxmlformats.org/officeDocument/2006/relationships/slideLayout" Target="../slideLayouts/slideLayout205.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52" Type="http://schemas.openxmlformats.org/officeDocument/2006/relationships/slideLayout" Target="../slideLayouts/slideLayout247.xml"/><Relationship Id="rId60" Type="http://schemas.openxmlformats.org/officeDocument/2006/relationships/slideLayout" Target="../slideLayouts/slideLayout255.xml"/><Relationship Id="rId65" Type="http://schemas.openxmlformats.org/officeDocument/2006/relationships/slideLayout" Target="../slideLayouts/slideLayout260.xml"/><Relationship Id="rId73" Type="http://schemas.openxmlformats.org/officeDocument/2006/relationships/theme" Target="../theme/theme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39" Type="http://schemas.openxmlformats.org/officeDocument/2006/relationships/slideLayout" Target="../slideLayouts/slideLayout234.xml"/><Relationship Id="rId34" Type="http://schemas.openxmlformats.org/officeDocument/2006/relationships/slideLayout" Target="../slideLayouts/slideLayout229.xml"/><Relationship Id="rId50" Type="http://schemas.openxmlformats.org/officeDocument/2006/relationships/slideLayout" Target="../slideLayouts/slideLayout245.xml"/><Relationship Id="rId55" Type="http://schemas.openxmlformats.org/officeDocument/2006/relationships/slideLayout" Target="../slideLayouts/slideLayout250.xml"/><Relationship Id="rId7" Type="http://schemas.openxmlformats.org/officeDocument/2006/relationships/slideLayout" Target="../slideLayouts/slideLayout202.xml"/><Relationship Id="rId71" Type="http://schemas.openxmlformats.org/officeDocument/2006/relationships/slideLayout" Target="../slideLayouts/slideLayout26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21" Type="http://schemas.openxmlformats.org/officeDocument/2006/relationships/slideLayout" Target="../slideLayouts/slideLayout288.xml"/><Relationship Id="rId34" Type="http://schemas.openxmlformats.org/officeDocument/2006/relationships/slideLayout" Target="../slideLayouts/slideLayout301.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37" Type="http://schemas.openxmlformats.org/officeDocument/2006/relationships/theme" Target="../theme/theme7.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36" Type="http://schemas.openxmlformats.org/officeDocument/2006/relationships/slideLayout" Target="../slideLayouts/slideLayout303.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slideLayout" Target="../slideLayouts/slideLayout302.xml"/><Relationship Id="rId8" Type="http://schemas.openxmlformats.org/officeDocument/2006/relationships/slideLayout" Target="../slideLayouts/slideLayout275.xml"/><Relationship Id="rId3" Type="http://schemas.openxmlformats.org/officeDocument/2006/relationships/slideLayout" Target="../slideLayouts/slideLayout27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9" Type="http://schemas.openxmlformats.org/officeDocument/2006/relationships/slideLayout" Target="../slideLayouts/slideLayout342.xml"/><Relationship Id="rId21" Type="http://schemas.openxmlformats.org/officeDocument/2006/relationships/slideLayout" Target="../slideLayouts/slideLayout324.xml"/><Relationship Id="rId34" Type="http://schemas.openxmlformats.org/officeDocument/2006/relationships/slideLayout" Target="../slideLayouts/slideLayout337.xml"/><Relationship Id="rId42" Type="http://schemas.openxmlformats.org/officeDocument/2006/relationships/slideLayout" Target="../slideLayouts/slideLayout345.xml"/><Relationship Id="rId7" Type="http://schemas.openxmlformats.org/officeDocument/2006/relationships/slideLayout" Target="../slideLayouts/slideLayout31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29" Type="http://schemas.openxmlformats.org/officeDocument/2006/relationships/slideLayout" Target="../slideLayouts/slideLayout332.xml"/><Relationship Id="rId41" Type="http://schemas.openxmlformats.org/officeDocument/2006/relationships/slideLayout" Target="../slideLayouts/slideLayout344.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slideLayout" Target="../slideLayouts/slideLayout335.xml"/><Relationship Id="rId37" Type="http://schemas.openxmlformats.org/officeDocument/2006/relationships/slideLayout" Target="../slideLayouts/slideLayout340.xml"/><Relationship Id="rId40" Type="http://schemas.openxmlformats.org/officeDocument/2006/relationships/slideLayout" Target="../slideLayouts/slideLayout343.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36" Type="http://schemas.openxmlformats.org/officeDocument/2006/relationships/slideLayout" Target="../slideLayouts/slideLayout339.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slideLayout" Target="../slideLayouts/slideLayout334.xml"/><Relationship Id="rId44" Type="http://schemas.openxmlformats.org/officeDocument/2006/relationships/theme" Target="../theme/theme8.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 Id="rId35" Type="http://schemas.openxmlformats.org/officeDocument/2006/relationships/slideLayout" Target="../slideLayouts/slideLayout338.xml"/><Relationship Id="rId43" Type="http://schemas.openxmlformats.org/officeDocument/2006/relationships/slideLayout" Target="../slideLayouts/slideLayout346.xml"/><Relationship Id="rId8" Type="http://schemas.openxmlformats.org/officeDocument/2006/relationships/slideLayout" Target="../slideLayouts/slideLayout311.xml"/><Relationship Id="rId3" Type="http://schemas.openxmlformats.org/officeDocument/2006/relationships/slideLayout" Target="../slideLayouts/slideLayout306.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33" Type="http://schemas.openxmlformats.org/officeDocument/2006/relationships/slideLayout" Target="../slideLayouts/slideLayout336.xml"/><Relationship Id="rId38" Type="http://schemas.openxmlformats.org/officeDocument/2006/relationships/slideLayout" Target="../slideLayouts/slideLayout3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89B592-B748-3A9C-54E3-CD9CA1A49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CDDB7-EEAE-B391-958B-21BC1E983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C8EB2-810F-95E5-EB57-24E0F7EBBF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EE225E-C1FA-4504-B911-D6021D66CEB4}" type="datetimeFigureOut">
              <a:rPr lang="en-US" smtClean="0"/>
              <a:t>11/21/2024</a:t>
            </a:fld>
            <a:endParaRPr lang="en-US"/>
          </a:p>
        </p:txBody>
      </p:sp>
      <p:sp>
        <p:nvSpPr>
          <p:cNvPr id="5" name="Footer Placeholder 4">
            <a:extLst>
              <a:ext uri="{FF2B5EF4-FFF2-40B4-BE49-F238E27FC236}">
                <a16:creationId xmlns:a16="http://schemas.microsoft.com/office/drawing/2014/main" id="{72F60B39-4F59-6743-5458-9A2DBB3300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7D712D-48E9-7799-F1E2-261E1C7DA4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03F747-6B24-4715-807A-E52F8025588D}" type="slidenum">
              <a:rPr lang="en-US" smtClean="0"/>
              <a:t>‹#›</a:t>
            </a:fld>
            <a:endParaRPr lang="en-US"/>
          </a:p>
        </p:txBody>
      </p:sp>
    </p:spTree>
    <p:extLst>
      <p:ext uri="{BB962C8B-B14F-4D97-AF65-F5344CB8AC3E}">
        <p14:creationId xmlns:p14="http://schemas.microsoft.com/office/powerpoint/2010/main" val="6140979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graphicFrame>
        <p:nvGraphicFramePr>
          <p:cNvPr id="145" name="Object 144" hidden="1">
            <a:extLst>
              <a:ext uri="{FF2B5EF4-FFF2-40B4-BE49-F238E27FC236}">
                <a16:creationId xmlns:a16="http://schemas.microsoft.com/office/drawing/2014/main" id="{FFB19668-BACF-0E5E-CEA5-D6D7D007E266}"/>
              </a:ext>
            </a:extLst>
          </p:cNvPr>
          <p:cNvGraphicFramePr>
            <a:graphicFrameLocks noChangeAspect="1"/>
          </p:cNvGraphicFramePr>
          <p:nvPr userDrawn="1">
            <p:custDataLst>
              <p:tags r:id="rId7"/>
            </p:custDataLst>
            <p:extLst>
              <p:ext uri="{D42A27DB-BD31-4B8C-83A1-F6EECF244321}">
                <p14:modId xmlns:p14="http://schemas.microsoft.com/office/powerpoint/2010/main" val="1539800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25" imgH="424" progId="TCLayout.ActiveDocument.1">
                  <p:embed/>
                </p:oleObj>
              </mc:Choice>
              <mc:Fallback>
                <p:oleObj name="think-cell Slide" r:id="rId8" imgW="425" imgH="424" progId="TCLayout.ActiveDocument.1">
                  <p:embed/>
                  <p:pic>
                    <p:nvPicPr>
                      <p:cNvPr id="145" name="Object 144" hidden="1">
                        <a:extLst>
                          <a:ext uri="{FF2B5EF4-FFF2-40B4-BE49-F238E27FC236}">
                            <a16:creationId xmlns:a16="http://schemas.microsoft.com/office/drawing/2014/main" id="{FFB19668-BACF-0E5E-CEA5-D6D7D007E266}"/>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5" name="GRID" hidden="1">
            <a:extLst>
              <a:ext uri="{FF2B5EF4-FFF2-40B4-BE49-F238E27FC236}">
                <a16:creationId xmlns:a16="http://schemas.microsoft.com/office/drawing/2014/main" id="{50B40653-3095-5409-AF88-3DE01C56C0BD}"/>
              </a:ext>
            </a:extLst>
          </p:cNvPr>
          <p:cNvGrpSpPr/>
          <p:nvPr userDrawn="1"/>
        </p:nvGrpSpPr>
        <p:grpSpPr>
          <a:xfrm>
            <a:off x="0" y="0"/>
            <a:ext cx="12192000" cy="6858000"/>
            <a:chOff x="0" y="0"/>
            <a:chExt cx="12192000" cy="6858000"/>
          </a:xfrm>
        </p:grpSpPr>
        <p:cxnSp>
          <p:nvCxnSpPr>
            <p:cNvPr id="6" name="Straight Connector 5">
              <a:extLst>
                <a:ext uri="{FF2B5EF4-FFF2-40B4-BE49-F238E27FC236}">
                  <a16:creationId xmlns:a16="http://schemas.microsoft.com/office/drawing/2014/main" id="{66935197-7475-253E-35F9-725C66B342D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EC3EF2E-A5B2-D2A9-F740-03AAA27E6A19}"/>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F0A76F-B355-867B-FF6D-F22822CEFE7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17F9FA-4296-F115-3C5A-E4E06672BDD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96D4F38-E0A7-05C7-1A8B-6447E304B31C}"/>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13B5F2-C404-D013-5BA1-42FF3AE7E41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74F5559-8FA3-6EA3-DAB5-891CE057A2D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D1909D-8405-DD51-025D-A9985950CDD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2D05B44-146F-0D71-6B17-0631ABDE9EC9}"/>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24C807-9FA6-E204-20B6-2473904A789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31505BA-A410-E722-7AAD-2DF4CC8A132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2B61F5-642E-081E-0DED-2F31A3C43F6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903E72D-E58A-556B-A8EF-71C8664C7A3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FB7E760-EF13-BCFD-2E36-CFEB29A66399}"/>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307D1ED-8B6D-1A94-1791-BBB67BECEFA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29C4DC-DA7B-3D8B-E607-D26C42FE54A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DAA56E-BF97-068A-BC5C-1623B8A2D544}"/>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7786B85-1650-9240-DE22-45A294AEF6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75B1B47-5558-8B9E-7DC9-6CE9A06CF1E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BA73727-B7C9-2771-4609-439446DD52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A4A69FD-FC28-F694-746F-F05209933D0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89F58F0-B683-0A02-E5E9-56C0E3B5D9A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65526F5-745E-3DED-5921-83448B292C7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CE0CA17-DE49-59C6-DE10-28CB5C6104E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7F53F9D-E601-E9D7-CCC9-9C6D4D30897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CEC8BB-71E0-463D-75AD-DD05EA03B2B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0BB4EC2-E7F2-9FE8-6DD2-6021493CAE0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63A409F-1FD3-E286-3FD8-3B8A67AE54FF}"/>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C5A7289-3785-0F08-62F9-0A77D2E437B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5EC46A-D6D0-A02A-4596-D76BE2FE7F2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B85506E-90D6-DB35-FB26-A2A1BC9076A7}"/>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BE71234-F491-CCF9-EA34-E63F2A8A315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B826998-D865-2012-0554-C384C0A0E61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376F161-F07A-C2ED-641A-0B3DDBAA7778}"/>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0" name=".64 square" hidden="1">
            <a:extLst>
              <a:ext uri="{FF2B5EF4-FFF2-40B4-BE49-F238E27FC236}">
                <a16:creationId xmlns:a16="http://schemas.microsoft.com/office/drawing/2014/main" id="{F9A34688-B9A6-4073-6571-F94C9F19515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1" name=".32 square" hidden="1">
            <a:extLst>
              <a:ext uri="{FF2B5EF4-FFF2-40B4-BE49-F238E27FC236}">
                <a16:creationId xmlns:a16="http://schemas.microsoft.com/office/drawing/2014/main" id="{C60A21A1-50D4-CBD3-DE73-998BE4B7455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6275621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454142"/>
          </a:solidFill>
          <a:effectLst/>
          <a:latin typeface="+mj-lt"/>
          <a:ea typeface="+mn-ea"/>
          <a:cs typeface="Segoe Sans Display Semibold"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5B3CF9-F6C1-EAC2-6ED5-F21274EDAC42}"/>
              </a:ext>
            </a:extLst>
          </p:cNvPr>
          <p:cNvSpPr>
            <a:spLocks noGrp="1"/>
          </p:cNvSpPr>
          <p:nvPr>
            <p:ph type="title"/>
          </p:nvPr>
        </p:nvSpPr>
        <p:spPr>
          <a:xfrm>
            <a:off x="594804" y="365125"/>
            <a:ext cx="108870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84AFB-9D3B-E902-0E64-B953D0E5C9E9}"/>
              </a:ext>
            </a:extLst>
          </p:cNvPr>
          <p:cNvSpPr>
            <a:spLocks noGrp="1"/>
          </p:cNvSpPr>
          <p:nvPr>
            <p:ph type="body" idx="1"/>
          </p:nvPr>
        </p:nvSpPr>
        <p:spPr>
          <a:xfrm>
            <a:off x="594804" y="1825625"/>
            <a:ext cx="10887012" cy="41135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54D8918F-6808-DDE5-4A7C-495DAC248971}"/>
              </a:ext>
            </a:extLst>
          </p:cNvPr>
          <p:cNvSpPr>
            <a:spLocks noGrp="1"/>
          </p:cNvSpPr>
          <p:nvPr>
            <p:ph type="ftr" sz="quarter" idx="3"/>
          </p:nvPr>
        </p:nvSpPr>
        <p:spPr>
          <a:xfrm>
            <a:off x="670560" y="6072886"/>
            <a:ext cx="4114800" cy="365125"/>
          </a:xfrm>
          <a:prstGeom prst="rect">
            <a:avLst/>
          </a:prstGeom>
        </p:spPr>
        <p:txBody>
          <a:bodyPr/>
          <a:lstStyle>
            <a:lvl1pPr algn="l">
              <a:defRPr sz="1000" cap="all" baseline="0">
                <a:solidFill>
                  <a:schemeClr val="tx1"/>
                </a:solidFill>
              </a:defRPr>
            </a:lvl1pPr>
          </a:lstStyle>
          <a:p>
            <a:endParaRPr lang="en-US"/>
          </a:p>
        </p:txBody>
      </p:sp>
      <p:sp>
        <p:nvSpPr>
          <p:cNvPr id="10" name="Slide Number Placeholder 5">
            <a:extLst>
              <a:ext uri="{FF2B5EF4-FFF2-40B4-BE49-F238E27FC236}">
                <a16:creationId xmlns:a16="http://schemas.microsoft.com/office/drawing/2014/main" id="{A2BAE7F7-F858-A80B-8F72-EFA0C33C1006}"/>
              </a:ext>
            </a:extLst>
          </p:cNvPr>
          <p:cNvSpPr>
            <a:spLocks noGrp="1"/>
          </p:cNvSpPr>
          <p:nvPr>
            <p:ph type="sldNum" sz="quarter" idx="4"/>
          </p:nvPr>
        </p:nvSpPr>
        <p:spPr>
          <a:xfrm>
            <a:off x="8738616" y="6072886"/>
            <a:ext cx="2743200" cy="365125"/>
          </a:xfrm>
          <a:prstGeom prst="rect">
            <a:avLst/>
          </a:prstGeom>
        </p:spPr>
        <p:txBody>
          <a:bodyPr/>
          <a:lstStyle>
            <a:lvl1pPr algn="r">
              <a:defRPr sz="1000">
                <a:solidFill>
                  <a:schemeClr val="tx1"/>
                </a:solidFill>
              </a:defRPr>
            </a:lvl1pPr>
          </a:lstStyle>
          <a:p>
            <a:r>
              <a:rPr lang="en-US"/>
              <a:t>0</a:t>
            </a:r>
            <a:fld id="{E6B975A5-EA91-314B-AF62-F6E264554D2F}" type="slidenum">
              <a:rPr lang="en-US" smtClean="0"/>
              <a:pPr/>
              <a:t>‹#›</a:t>
            </a:fld>
            <a:endParaRPr lang="en-US"/>
          </a:p>
        </p:txBody>
      </p:sp>
    </p:spTree>
    <p:extLst>
      <p:ext uri="{BB962C8B-B14F-4D97-AF65-F5344CB8AC3E}">
        <p14:creationId xmlns:p14="http://schemas.microsoft.com/office/powerpoint/2010/main" val="1751665525"/>
      </p:ext>
    </p:extLst>
  </p:cSld>
  <p:clrMap bg1="lt1" tx1="dk1" bg2="lt2" tx2="dk2" accent1="accent1" accent2="accent2" accent3="accent3" accent4="accent4" accent5="accent5" accent6="accent6" hlink="hlink" folHlink="folHlink"/>
  <p:sldLayoutIdLst>
    <p:sldLayoutId id="2147483712" r:id="rId1"/>
    <p:sldLayoutId id="21474837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853790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 id="2147483766" r:id="rId52"/>
    <p:sldLayoutId id="2147483767" r:id="rId53"/>
    <p:sldLayoutId id="2147483768" r:id="rId54"/>
    <p:sldLayoutId id="2147483769" r:id="rId55"/>
    <p:sldLayoutId id="2147483770" r:id="rId56"/>
    <p:sldLayoutId id="2147483771" r:id="rId57"/>
    <p:sldLayoutId id="2147483772" r:id="rId58"/>
    <p:sldLayoutId id="2147483773" r:id="rId59"/>
    <p:sldLayoutId id="2147483774" r:id="rId60"/>
    <p:sldLayoutId id="2147483775" r:id="rId61"/>
    <p:sldLayoutId id="2147483776" r:id="rId62"/>
    <p:sldLayoutId id="2147483777" r:id="rId63"/>
    <p:sldLayoutId id="2147483778" r:id="rId64"/>
    <p:sldLayoutId id="2147483779" r:id="rId65"/>
    <p:sldLayoutId id="2147483780" r:id="rId66"/>
    <p:sldLayoutId id="2147483781" r:id="rId67"/>
    <p:sldLayoutId id="2147483782" r:id="rId68"/>
    <p:sldLayoutId id="2147483783" r:id="rId69"/>
    <p:sldLayoutId id="2147483784" r:id="rId70"/>
    <p:sldLayoutId id="2147483785" r:id="rId71"/>
    <p:sldLayoutId id="2147483786"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588699698"/>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 id="2147483831" r:id="rId44"/>
    <p:sldLayoutId id="2147483832" r:id="rId45"/>
    <p:sldLayoutId id="2147483833" r:id="rId46"/>
    <p:sldLayoutId id="2147483834" r:id="rId47"/>
    <p:sldLayoutId id="2147483835" r:id="rId48"/>
    <p:sldLayoutId id="2147483836" r:id="rId49"/>
    <p:sldLayoutId id="2147483837" r:id="rId50"/>
    <p:sldLayoutId id="2147483838" r:id="rId51"/>
    <p:sldLayoutId id="2147483839" r:id="rId52"/>
    <p:sldLayoutId id="2147483840" r:id="rId53"/>
    <p:sldLayoutId id="2147483841" r:id="rId54"/>
    <p:sldLayoutId id="2147483842" r:id="rId55"/>
    <p:sldLayoutId id="2147483843" r:id="rId56"/>
    <p:sldLayoutId id="2147483844" r:id="rId57"/>
    <p:sldLayoutId id="2147483845" r:id="rId58"/>
    <p:sldLayoutId id="2147483846" r:id="rId59"/>
    <p:sldLayoutId id="2147483847" r:id="rId60"/>
    <p:sldLayoutId id="2147483848" r:id="rId61"/>
    <p:sldLayoutId id="2147483849" r:id="rId62"/>
    <p:sldLayoutId id="2147483850" r:id="rId63"/>
    <p:sldLayoutId id="2147483851" r:id="rId64"/>
    <p:sldLayoutId id="2147483852" r:id="rId65"/>
    <p:sldLayoutId id="2147483853" r:id="rId66"/>
    <p:sldLayoutId id="2147483854" r:id="rId67"/>
    <p:sldLayoutId id="2147483855" r:id="rId68"/>
    <p:sldLayoutId id="2147483856" r:id="rId69"/>
    <p:sldLayoutId id="2147483857" r:id="rId70"/>
    <p:sldLayoutId id="2147483858" r:id="rId71"/>
    <p:sldLayoutId id="2147483859" r:id="rId7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Tree>
    <p:extLst>
      <p:ext uri="{BB962C8B-B14F-4D97-AF65-F5344CB8AC3E}">
        <p14:creationId xmlns:p14="http://schemas.microsoft.com/office/powerpoint/2010/main" val="536001210"/>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 id="2147483885" r:id="rId25"/>
    <p:sldLayoutId id="2147483886" r:id="rId26"/>
    <p:sldLayoutId id="2147483887" r:id="rId27"/>
    <p:sldLayoutId id="2147483888" r:id="rId28"/>
    <p:sldLayoutId id="2147483889" r:id="rId29"/>
    <p:sldLayoutId id="2147483890" r:id="rId30"/>
    <p:sldLayoutId id="2147483891" r:id="rId31"/>
    <p:sldLayoutId id="2147483892" r:id="rId32"/>
    <p:sldLayoutId id="2147483893" r:id="rId33"/>
    <p:sldLayoutId id="2147483894" r:id="rId34"/>
    <p:sldLayoutId id="2147483895" r:id="rId35"/>
    <p:sldLayoutId id="2147483896" r:id="rId36"/>
    <p:sldLayoutId id="2147483897" r:id="rId37"/>
    <p:sldLayoutId id="2147483898" r:id="rId38"/>
    <p:sldLayoutId id="2147483899" r:id="rId39"/>
    <p:sldLayoutId id="2147483900" r:id="rId40"/>
    <p:sldLayoutId id="2147483901" r:id="rId41"/>
    <p:sldLayoutId id="2147483902" r:id="rId42"/>
    <p:sldLayoutId id="2147483903" r:id="rId43"/>
    <p:sldLayoutId id="2147483904" r:id="rId44"/>
    <p:sldLayoutId id="2147483905" r:id="rId45"/>
    <p:sldLayoutId id="2147483906" r:id="rId46"/>
    <p:sldLayoutId id="2147483907" r:id="rId47"/>
    <p:sldLayoutId id="2147483908" r:id="rId48"/>
    <p:sldLayoutId id="2147483909" r:id="rId49"/>
    <p:sldLayoutId id="2147483910" r:id="rId50"/>
    <p:sldLayoutId id="2147483911" r:id="rId51"/>
    <p:sldLayoutId id="2147483912" r:id="rId52"/>
    <p:sldLayoutId id="2147483913" r:id="rId53"/>
    <p:sldLayoutId id="2147483914" r:id="rId54"/>
    <p:sldLayoutId id="2147483915" r:id="rId55"/>
    <p:sldLayoutId id="2147483916" r:id="rId56"/>
    <p:sldLayoutId id="2147483917" r:id="rId57"/>
    <p:sldLayoutId id="2147483918" r:id="rId58"/>
    <p:sldLayoutId id="2147483919" r:id="rId59"/>
    <p:sldLayoutId id="2147483920" r:id="rId60"/>
    <p:sldLayoutId id="2147483921" r:id="rId61"/>
    <p:sldLayoutId id="2147483922" r:id="rId62"/>
    <p:sldLayoutId id="2147483923" r:id="rId63"/>
    <p:sldLayoutId id="2147483924" r:id="rId64"/>
    <p:sldLayoutId id="2147483925" r:id="rId65"/>
    <p:sldLayoutId id="2147483926" r:id="rId66"/>
    <p:sldLayoutId id="2147483927" r:id="rId67"/>
    <p:sldLayoutId id="2147483928" r:id="rId68"/>
    <p:sldLayoutId id="2147483929" r:id="rId69"/>
    <p:sldLayoutId id="2147483930" r:id="rId70"/>
    <p:sldLayoutId id="2147483931" r:id="rId71"/>
    <p:sldLayoutId id="21474839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7440705"/>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7361519"/>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 id="2147484012" r:id="rId42"/>
    <p:sldLayoutId id="2147484013" r:id="rId4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2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3" Type="http://schemas.openxmlformats.org/officeDocument/2006/relationships/image" Target="../media/image116.png"/><Relationship Id="rId7" Type="http://schemas.openxmlformats.org/officeDocument/2006/relationships/image" Target="../media/image94.png"/><Relationship Id="rId12" Type="http://schemas.openxmlformats.org/officeDocument/2006/relationships/image" Target="../media/image124.png"/><Relationship Id="rId2" Type="http://schemas.openxmlformats.org/officeDocument/2006/relationships/notesSlide" Target="../notesSlides/notesSlide8.xml"/><Relationship Id="rId1" Type="http://schemas.openxmlformats.org/officeDocument/2006/relationships/slideLayout" Target="../slideLayouts/slideLayout50.xml"/><Relationship Id="rId6" Type="http://schemas.openxmlformats.org/officeDocument/2006/relationships/image" Target="../media/image119.svg"/><Relationship Id="rId11" Type="http://schemas.openxmlformats.org/officeDocument/2006/relationships/image" Target="../media/image123.sv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svg"/><Relationship Id="rId9" Type="http://schemas.openxmlformats.org/officeDocument/2006/relationships/image" Target="../media/image121.svg"/></Relationships>
</file>

<file path=ppt/slides/_rels/slide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5.xml"/></Relationships>
</file>

<file path=ppt/slides/_rels/slide1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sv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92.png"/><Relationship Id="rId2" Type="http://schemas.openxmlformats.org/officeDocument/2006/relationships/notesSlide" Target="../notesSlides/notesSlide13.xml"/><Relationship Id="rId16" Type="http://schemas.openxmlformats.org/officeDocument/2006/relationships/image" Target="../media/image139.svg"/><Relationship Id="rId1" Type="http://schemas.openxmlformats.org/officeDocument/2006/relationships/slideLayout" Target="../slideLayouts/slideLayout114.xml"/><Relationship Id="rId6" Type="http://schemas.openxmlformats.org/officeDocument/2006/relationships/image" Target="../media/image129.svg"/><Relationship Id="rId11" Type="http://schemas.openxmlformats.org/officeDocument/2006/relationships/image" Target="../media/image134.svg"/><Relationship Id="rId5" Type="http://schemas.openxmlformats.org/officeDocument/2006/relationships/image" Target="../media/image128.png"/><Relationship Id="rId15" Type="http://schemas.openxmlformats.org/officeDocument/2006/relationships/image" Target="../media/image138.png"/><Relationship Id="rId10" Type="http://schemas.openxmlformats.org/officeDocument/2006/relationships/image" Target="../media/image133.png"/><Relationship Id="rId4" Type="http://schemas.openxmlformats.org/officeDocument/2006/relationships/image" Target="../media/image127.svg"/><Relationship Id="rId9" Type="http://schemas.openxmlformats.org/officeDocument/2006/relationships/image" Target="../media/image132.svg"/><Relationship Id="rId14" Type="http://schemas.openxmlformats.org/officeDocument/2006/relationships/image" Target="../media/image13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7.xml"/></Relationships>
</file>

<file path=ppt/slides/_rels/slide1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5.xml"/><Relationship Id="rId1" Type="http://schemas.openxmlformats.org/officeDocument/2006/relationships/slideLayout" Target="../slideLayouts/slideLayout147.xml"/><Relationship Id="rId4" Type="http://schemas.openxmlformats.org/officeDocument/2006/relationships/image" Target="../media/image141.svg"/></Relationships>
</file>

<file path=ppt/slides/_rels/slide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azure/machine-learning/prompt-flow/overview-what-is-prompt-flow?view=azureml-api-2" TargetMode="External"/><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2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2.emf"/><Relationship Id="rId7" Type="http://schemas.openxmlformats.org/officeDocument/2006/relationships/image" Target="../media/image145.svg"/><Relationship Id="rId2" Type="http://schemas.openxmlformats.org/officeDocument/2006/relationships/notesSlide" Target="../notesSlides/notesSlide17.xml"/><Relationship Id="rId1" Type="http://schemas.openxmlformats.org/officeDocument/2006/relationships/slideLayout" Target="../slideLayouts/slideLayout145.xml"/><Relationship Id="rId6" Type="http://schemas.openxmlformats.org/officeDocument/2006/relationships/image" Target="../media/image126.png"/><Relationship Id="rId5" Type="http://schemas.openxmlformats.org/officeDocument/2006/relationships/image" Target="../media/image144.emf"/><Relationship Id="rId4" Type="http://schemas.openxmlformats.org/officeDocument/2006/relationships/image" Target="../media/image143.png"/><Relationship Id="rId9" Type="http://schemas.openxmlformats.org/officeDocument/2006/relationships/image" Target="../media/image147.svg"/></Relationships>
</file>

<file path=ppt/slides/_rels/slide22.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28.png"/><Relationship Id="rId18" Type="http://schemas.openxmlformats.org/officeDocument/2006/relationships/image" Target="../media/image146.png"/><Relationship Id="rId26" Type="http://schemas.openxmlformats.org/officeDocument/2006/relationships/image" Target="../media/image166.png"/><Relationship Id="rId3" Type="http://schemas.openxmlformats.org/officeDocument/2006/relationships/image" Target="../media/image148.png"/><Relationship Id="rId21" Type="http://schemas.openxmlformats.org/officeDocument/2006/relationships/image" Target="../media/image161.svg"/><Relationship Id="rId7" Type="http://schemas.openxmlformats.org/officeDocument/2006/relationships/image" Target="../media/image152.png"/><Relationship Id="rId12" Type="http://schemas.openxmlformats.org/officeDocument/2006/relationships/image" Target="../media/image157.svg"/><Relationship Id="rId17" Type="http://schemas.openxmlformats.org/officeDocument/2006/relationships/image" Target="../media/image159.png"/><Relationship Id="rId25" Type="http://schemas.openxmlformats.org/officeDocument/2006/relationships/image" Target="../media/image165.svg"/><Relationship Id="rId2" Type="http://schemas.openxmlformats.org/officeDocument/2006/relationships/notesSlide" Target="../notesSlides/notesSlide18.xml"/><Relationship Id="rId16" Type="http://schemas.openxmlformats.org/officeDocument/2006/relationships/image" Target="../media/image158.svg"/><Relationship Id="rId20" Type="http://schemas.openxmlformats.org/officeDocument/2006/relationships/image" Target="../media/image160.png"/><Relationship Id="rId29" Type="http://schemas.openxmlformats.org/officeDocument/2006/relationships/image" Target="../media/image169.svg"/><Relationship Id="rId1" Type="http://schemas.openxmlformats.org/officeDocument/2006/relationships/slideLayout" Target="../slideLayouts/slideLayout48.xml"/><Relationship Id="rId6" Type="http://schemas.openxmlformats.org/officeDocument/2006/relationships/image" Target="../media/image151.svg"/><Relationship Id="rId11" Type="http://schemas.openxmlformats.org/officeDocument/2006/relationships/image" Target="../media/image156.png"/><Relationship Id="rId24" Type="http://schemas.openxmlformats.org/officeDocument/2006/relationships/image" Target="../media/image164.png"/><Relationship Id="rId5" Type="http://schemas.openxmlformats.org/officeDocument/2006/relationships/image" Target="../media/image150.png"/><Relationship Id="rId15" Type="http://schemas.openxmlformats.org/officeDocument/2006/relationships/image" Target="../media/image135.png"/><Relationship Id="rId23" Type="http://schemas.openxmlformats.org/officeDocument/2006/relationships/image" Target="../media/image163.svg"/><Relationship Id="rId28" Type="http://schemas.openxmlformats.org/officeDocument/2006/relationships/image" Target="../media/image168.png"/><Relationship Id="rId10" Type="http://schemas.openxmlformats.org/officeDocument/2006/relationships/image" Target="../media/image155.svg"/><Relationship Id="rId19" Type="http://schemas.openxmlformats.org/officeDocument/2006/relationships/image" Target="../media/image147.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29.svg"/><Relationship Id="rId22" Type="http://schemas.openxmlformats.org/officeDocument/2006/relationships/image" Target="../media/image162.png"/><Relationship Id="rId27" Type="http://schemas.openxmlformats.org/officeDocument/2006/relationships/image" Target="../media/image167.sv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hyperlink" Target="https://github.com/Boykai/octo-microhack-rag-ai-and-your-dat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2.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5.png"/><Relationship Id="rId7"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92.png"/><Relationship Id="rId5" Type="http://schemas.openxmlformats.org/officeDocument/2006/relationships/image" Target="../media/image93.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emf"/><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5.xml"/><Relationship Id="rId16" Type="http://schemas.openxmlformats.org/officeDocument/2006/relationships/image" Target="../media/image111.png"/><Relationship Id="rId1" Type="http://schemas.openxmlformats.org/officeDocument/2006/relationships/slideLayout" Target="../slideLayouts/slideLayout28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93.png"/><Relationship Id="rId3" Type="http://schemas.openxmlformats.org/officeDocument/2006/relationships/image" Target="../media/image98.emf"/><Relationship Id="rId7" Type="http://schemas.openxmlformats.org/officeDocument/2006/relationships/image" Target="../media/image110.png"/><Relationship Id="rId12"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84.xml"/><Relationship Id="rId6" Type="http://schemas.openxmlformats.org/officeDocument/2006/relationships/image" Target="../media/image100.png"/><Relationship Id="rId11" Type="http://schemas.openxmlformats.org/officeDocument/2006/relationships/image" Target="../media/image109.png"/><Relationship Id="rId5" Type="http://schemas.openxmlformats.org/officeDocument/2006/relationships/image" Target="../media/image115.png"/><Relationship Id="rId15" Type="http://schemas.openxmlformats.org/officeDocument/2006/relationships/image" Target="../media/image96.png"/><Relationship Id="rId10" Type="http://schemas.openxmlformats.org/officeDocument/2006/relationships/image" Target="../media/image103.png"/><Relationship Id="rId4" Type="http://schemas.openxmlformats.org/officeDocument/2006/relationships/image" Target="../media/image99.png"/><Relationship Id="rId9" Type="http://schemas.openxmlformats.org/officeDocument/2006/relationships/image" Target="../media/image102.png"/><Relationship Id="rId14" Type="http://schemas.openxmlformats.org/officeDocument/2006/relationships/image" Target="../media/image92.png"/></Relationships>
</file>

<file path=ppt/slides/_rels/slide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5330-C30D-1E19-84E7-102B623FFAA8}"/>
              </a:ext>
            </a:extLst>
          </p:cNvPr>
          <p:cNvSpPr>
            <a:spLocks noGrp="1"/>
          </p:cNvSpPr>
          <p:nvPr>
            <p:ph type="ctrTitle"/>
          </p:nvPr>
        </p:nvSpPr>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3" name="Subtitle 2">
            <a:extLst>
              <a:ext uri="{FF2B5EF4-FFF2-40B4-BE49-F238E27FC236}">
                <a16:creationId xmlns:a16="http://schemas.microsoft.com/office/drawing/2014/main" id="{762C0C59-2648-5376-88C0-273337933B64}"/>
              </a:ext>
            </a:extLst>
          </p:cNvPr>
          <p:cNvSpPr>
            <a:spLocks noGrp="1"/>
          </p:cNvSpPr>
          <p:nvPr>
            <p:ph type="subTitle" idx="1"/>
          </p:nvPr>
        </p:nvSpPr>
        <p:spPr/>
        <p:txBody>
          <a:bodyPr/>
          <a:lstStyle/>
          <a:p>
            <a:r>
              <a:rPr kumimoji="0" lang="en-US" sz="2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RAG AI &amp; Your Data</a:t>
            </a:r>
            <a:endParaRPr lang="en-US">
              <a:solidFill>
                <a:schemeClr val="bg1"/>
              </a:solidFill>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5BD0C505-A37A-1E42-4C1D-D2DB4778AD4E}"/>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pic>
        <p:nvPicPr>
          <p:cNvPr id="5" name="Picture 4">
            <a:extLst>
              <a:ext uri="{FF2B5EF4-FFF2-40B4-BE49-F238E27FC236}">
                <a16:creationId xmlns:a16="http://schemas.microsoft.com/office/drawing/2014/main" id="{3F0976CE-C0D6-1C90-4613-237711182E3D}"/>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6" name="TextBox 5">
            <a:extLst>
              <a:ext uri="{FF2B5EF4-FFF2-40B4-BE49-F238E27FC236}">
                <a16:creationId xmlns:a16="http://schemas.microsoft.com/office/drawing/2014/main" id="{1E8BF2A8-9065-5E1F-3C7E-AFC9559B7619}"/>
              </a:ext>
            </a:extLst>
          </p:cNvPr>
          <p:cNvSpPr txBox="1"/>
          <p:nvPr/>
        </p:nvSpPr>
        <p:spPr>
          <a:xfrm>
            <a:off x="8859752" y="6058677"/>
            <a:ext cx="286565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Presented by</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Americas Office of the CTO</a:t>
            </a:r>
          </a:p>
        </p:txBody>
      </p:sp>
      <p:pic>
        <p:nvPicPr>
          <p:cNvPr id="8" name="Picture 7" descr="A logo with a globe and text&#10;&#10;Description automatically generated">
            <a:extLst>
              <a:ext uri="{FF2B5EF4-FFF2-40B4-BE49-F238E27FC236}">
                <a16:creationId xmlns:a16="http://schemas.microsoft.com/office/drawing/2014/main" id="{6EDE46AA-9FA5-06A1-BDDA-9816260A7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002" y="806235"/>
            <a:ext cx="1391997" cy="1338330"/>
          </a:xfrm>
          <a:prstGeom prst="rect">
            <a:avLst/>
          </a:prstGeom>
        </p:spPr>
      </p:pic>
    </p:spTree>
    <p:extLst>
      <p:ext uri="{BB962C8B-B14F-4D97-AF65-F5344CB8AC3E}">
        <p14:creationId xmlns:p14="http://schemas.microsoft.com/office/powerpoint/2010/main" val="290390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Setting the Stage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76F24022-3ABB-03DE-C3AB-B7A209B0A7C4}"/>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064426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C6C5594-F75A-E676-4839-94C71B74D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1FD1D9-75F7-33CE-E21E-3C055D36894C}"/>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64FC2E4-7D69-D5C1-98D0-82A55A5CF3A3}"/>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30453D34-C4E4-54D2-7889-D529633BFBA5}"/>
              </a:ext>
            </a:extLst>
          </p:cNvPr>
          <p:cNvGraphicFramePr>
            <a:graphicFrameLocks noGrp="1"/>
          </p:cNvGraphicFramePr>
          <p:nvPr>
            <p:extLst>
              <p:ext uri="{D42A27DB-BD31-4B8C-83A1-F6EECF244321}">
                <p14:modId xmlns:p14="http://schemas.microsoft.com/office/powerpoint/2010/main" val="421212459"/>
              </p:ext>
            </p:extLst>
          </p:nvPr>
        </p:nvGraphicFramePr>
        <p:xfrm>
          <a:off x="1517056" y="1963657"/>
          <a:ext cx="9157888" cy="2766222"/>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Setting the Stage</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40 mins</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11:20 – 12:00 P.M. (EST)</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12:00 – 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77D33D00-ACCC-805D-51A5-A9F903A23B0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568363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2FCCB-C668-E375-745A-4092D4DA792D}"/>
              </a:ext>
            </a:extLst>
          </p:cNvPr>
          <p:cNvSpPr>
            <a:spLocks noGrp="1"/>
          </p:cNvSpPr>
          <p:nvPr>
            <p:ph type="title"/>
          </p:nvPr>
        </p:nvSpPr>
        <p:spPr>
          <a:xfrm>
            <a:off x="618744" y="209677"/>
            <a:ext cx="9064752" cy="1097915"/>
          </a:xfrm>
        </p:spPr>
        <p:txBody>
          <a:bodyPr/>
          <a:lstStyle/>
          <a:p>
            <a:r>
              <a:rPr lang="en-US">
                <a:latin typeface="Segoe UI Semibold" panose="020B0702040204020203" pitchFamily="34" charset="0"/>
                <a:cs typeface="Segoe UI Semibold" panose="020B0702040204020203" pitchFamily="34" charset="0"/>
              </a:rPr>
              <a:t>Microsoft Microhack</a:t>
            </a:r>
          </a:p>
        </p:txBody>
      </p:sp>
      <p:sp>
        <p:nvSpPr>
          <p:cNvPr id="3" name="Text Placeholder 2">
            <a:extLst>
              <a:ext uri="{FF2B5EF4-FFF2-40B4-BE49-F238E27FC236}">
                <a16:creationId xmlns:a16="http://schemas.microsoft.com/office/drawing/2014/main" id="{A1215DBE-C581-DF12-8B02-1BB4FA99B94C}"/>
              </a:ext>
            </a:extLst>
          </p:cNvPr>
          <p:cNvSpPr>
            <a:spLocks noGrp="1"/>
          </p:cNvSpPr>
          <p:nvPr>
            <p:ph type="body" sz="quarter" idx="13"/>
          </p:nvPr>
        </p:nvSpPr>
        <p:spPr>
          <a:xfrm>
            <a:off x="618745" y="1344676"/>
            <a:ext cx="9064752" cy="511175"/>
          </a:xfrm>
        </p:spPr>
        <p:txBody>
          <a:bodyPr/>
          <a:lstStyle/>
          <a:p>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RAG AI &amp; Your Data</a:t>
            </a:r>
            <a:endParaRPr lang="en-US"/>
          </a:p>
        </p:txBody>
      </p:sp>
      <p:sp>
        <p:nvSpPr>
          <p:cNvPr id="5" name="Text Placeholder 4">
            <a:extLst>
              <a:ext uri="{FF2B5EF4-FFF2-40B4-BE49-F238E27FC236}">
                <a16:creationId xmlns:a16="http://schemas.microsoft.com/office/drawing/2014/main" id="{8AF51EFE-C206-4E9F-1ECA-69B8E804771B}"/>
              </a:ext>
            </a:extLst>
          </p:cNvPr>
          <p:cNvSpPr>
            <a:spLocks noGrp="1"/>
          </p:cNvSpPr>
          <p:nvPr>
            <p:ph type="body" sz="quarter" idx="15"/>
          </p:nvPr>
        </p:nvSpPr>
        <p:spPr>
          <a:xfrm>
            <a:off x="673608" y="2556796"/>
            <a:ext cx="1996440" cy="381190"/>
          </a:xfrm>
        </p:spPr>
        <p:txBody>
          <a:bodyPr/>
          <a:lstStyle/>
          <a:p>
            <a:r>
              <a:rPr lang="en-US" sz="2000"/>
              <a:t>Overview</a:t>
            </a:r>
          </a:p>
        </p:txBody>
      </p:sp>
      <p:sp>
        <p:nvSpPr>
          <p:cNvPr id="10" name="Text Placeholder 9">
            <a:extLst>
              <a:ext uri="{FF2B5EF4-FFF2-40B4-BE49-F238E27FC236}">
                <a16:creationId xmlns:a16="http://schemas.microsoft.com/office/drawing/2014/main" id="{704798AF-C115-FD01-660C-FACB9324AE67}"/>
              </a:ext>
            </a:extLst>
          </p:cNvPr>
          <p:cNvSpPr>
            <a:spLocks noGrp="1"/>
          </p:cNvSpPr>
          <p:nvPr>
            <p:ph type="body" sz="quarter" idx="20"/>
          </p:nvPr>
        </p:nvSpPr>
        <p:spPr>
          <a:xfrm>
            <a:off x="673608" y="3391012"/>
            <a:ext cx="1996440" cy="778652"/>
          </a:xfrm>
        </p:spPr>
        <p:txBody>
          <a:bodyPr/>
          <a:lstStyle/>
          <a:p>
            <a:r>
              <a:rPr lang="en-US"/>
              <a:t>Outline the Microhack experience, review customer scenario and related technologies.</a:t>
            </a:r>
          </a:p>
        </p:txBody>
      </p:sp>
      <p:sp>
        <p:nvSpPr>
          <p:cNvPr id="15" name="Text Placeholder 14">
            <a:extLst>
              <a:ext uri="{FF2B5EF4-FFF2-40B4-BE49-F238E27FC236}">
                <a16:creationId xmlns:a16="http://schemas.microsoft.com/office/drawing/2014/main" id="{CEF0FB64-55E0-EC94-60C2-AF7B00F7949A}"/>
              </a:ext>
            </a:extLst>
          </p:cNvPr>
          <p:cNvSpPr>
            <a:spLocks noGrp="1"/>
          </p:cNvSpPr>
          <p:nvPr>
            <p:ph type="body" sz="quarter" idx="25"/>
          </p:nvPr>
        </p:nvSpPr>
        <p:spPr>
          <a:xfrm>
            <a:off x="670560" y="4505738"/>
            <a:ext cx="893064" cy="335470"/>
          </a:xfrm>
        </p:spPr>
        <p:txBody>
          <a:bodyPr/>
          <a:lstStyle/>
          <a:p>
            <a:r>
              <a:rPr lang="en-US"/>
              <a:t>1</a:t>
            </a:r>
          </a:p>
        </p:txBody>
      </p:sp>
      <p:pic>
        <p:nvPicPr>
          <p:cNvPr id="216" name="Picture Placeholder 215" descr="3d Glasses">
            <a:extLst>
              <a:ext uri="{FF2B5EF4-FFF2-40B4-BE49-F238E27FC236}">
                <a16:creationId xmlns:a16="http://schemas.microsoft.com/office/drawing/2014/main" id="{77F5520F-24C4-6968-9481-7307959BD532}"/>
              </a:ext>
            </a:extLst>
          </p:cNvPr>
          <p:cNvPicPr>
            <a:picLocks noGrp="1" noChangeAspect="1"/>
          </p:cNvPicPr>
          <p:nvPr>
            <p:ph type="pic" sz="quarter" idx="35"/>
          </p:nvPr>
        </p:nvPicPr>
        <p:blipFill>
          <a:blip r:embed="rId3">
            <a:extLst>
              <a:ext uri="{96DAC541-7B7A-43D3-8B79-37D633B846F1}">
                <asvg:svgBlip xmlns:asvg="http://schemas.microsoft.com/office/drawing/2016/SVG/main" r:embed="rId4"/>
              </a:ext>
            </a:extLst>
          </a:blip>
          <a:srcRect/>
          <a:stretch/>
        </p:blipFill>
        <p:spPr>
          <a:xfrm>
            <a:off x="1796796" y="4513453"/>
            <a:ext cx="457200" cy="457200"/>
          </a:xfrm>
        </p:spPr>
      </p:pic>
      <p:sp>
        <p:nvSpPr>
          <p:cNvPr id="16" name="Text Placeholder 15">
            <a:extLst>
              <a:ext uri="{FF2B5EF4-FFF2-40B4-BE49-F238E27FC236}">
                <a16:creationId xmlns:a16="http://schemas.microsoft.com/office/drawing/2014/main" id="{7CD1A1A3-7B06-540A-7142-A38FDAEFF942}"/>
              </a:ext>
            </a:extLst>
          </p:cNvPr>
          <p:cNvSpPr>
            <a:spLocks noGrp="1"/>
          </p:cNvSpPr>
          <p:nvPr>
            <p:ph type="body" sz="quarter" idx="26"/>
          </p:nvPr>
        </p:nvSpPr>
        <p:spPr>
          <a:xfrm>
            <a:off x="670560" y="4894756"/>
            <a:ext cx="893064" cy="335470"/>
          </a:xfrm>
        </p:spPr>
        <p:txBody>
          <a:bodyPr/>
          <a:lstStyle/>
          <a:p>
            <a:r>
              <a:rPr lang="en-US"/>
              <a:t>60 minutes</a:t>
            </a:r>
          </a:p>
        </p:txBody>
      </p:sp>
      <p:sp>
        <p:nvSpPr>
          <p:cNvPr id="6" name="Text Placeholder 5">
            <a:extLst>
              <a:ext uri="{FF2B5EF4-FFF2-40B4-BE49-F238E27FC236}">
                <a16:creationId xmlns:a16="http://schemas.microsoft.com/office/drawing/2014/main" id="{D392FED6-AAD8-5F8E-79B4-DF24A782374A}"/>
              </a:ext>
            </a:extLst>
          </p:cNvPr>
          <p:cNvSpPr>
            <a:spLocks noGrp="1"/>
          </p:cNvSpPr>
          <p:nvPr>
            <p:ph type="body" sz="quarter" idx="16"/>
          </p:nvPr>
        </p:nvSpPr>
        <p:spPr>
          <a:xfrm>
            <a:off x="2862072" y="2556796"/>
            <a:ext cx="1996440" cy="381190"/>
          </a:xfrm>
        </p:spPr>
        <p:txBody>
          <a:bodyPr/>
          <a:lstStyle/>
          <a:p>
            <a:r>
              <a:rPr lang="en-US" sz="2000"/>
              <a:t>Hack</a:t>
            </a:r>
          </a:p>
        </p:txBody>
      </p:sp>
      <p:sp>
        <p:nvSpPr>
          <p:cNvPr id="11" name="Text Placeholder 10">
            <a:extLst>
              <a:ext uri="{FF2B5EF4-FFF2-40B4-BE49-F238E27FC236}">
                <a16:creationId xmlns:a16="http://schemas.microsoft.com/office/drawing/2014/main" id="{743309AC-45B9-55D7-27D2-36A3565F37F2}"/>
              </a:ext>
            </a:extLst>
          </p:cNvPr>
          <p:cNvSpPr>
            <a:spLocks noGrp="1"/>
          </p:cNvSpPr>
          <p:nvPr>
            <p:ph type="body" sz="quarter" idx="21"/>
          </p:nvPr>
        </p:nvSpPr>
        <p:spPr>
          <a:xfrm>
            <a:off x="2862072" y="3391012"/>
            <a:ext cx="1996440" cy="778652"/>
          </a:xfrm>
        </p:spPr>
        <p:txBody>
          <a:bodyPr vert="horz" lIns="91440" tIns="0" rIns="91440" bIns="45720" rtlCol="0" anchor="t">
            <a:noAutofit/>
          </a:bodyPr>
          <a:lstStyle/>
          <a:p>
            <a:r>
              <a:rPr lang="en-US"/>
              <a:t>Participants will work in teams to complete hands-on lab by tackling a series of challenges.</a:t>
            </a:r>
          </a:p>
        </p:txBody>
      </p:sp>
      <p:sp>
        <p:nvSpPr>
          <p:cNvPr id="17" name="Text Placeholder 16">
            <a:extLst>
              <a:ext uri="{FF2B5EF4-FFF2-40B4-BE49-F238E27FC236}">
                <a16:creationId xmlns:a16="http://schemas.microsoft.com/office/drawing/2014/main" id="{06CF7B6D-90A6-8A59-BCF3-987FD30E7D32}"/>
              </a:ext>
            </a:extLst>
          </p:cNvPr>
          <p:cNvSpPr>
            <a:spLocks noGrp="1"/>
          </p:cNvSpPr>
          <p:nvPr>
            <p:ph type="body" sz="quarter" idx="27"/>
          </p:nvPr>
        </p:nvSpPr>
        <p:spPr>
          <a:xfrm>
            <a:off x="2862072" y="4505738"/>
            <a:ext cx="893064" cy="335470"/>
          </a:xfrm>
        </p:spPr>
        <p:txBody>
          <a:bodyPr/>
          <a:lstStyle/>
          <a:p>
            <a:r>
              <a:rPr lang="en-US"/>
              <a:t>2</a:t>
            </a:r>
          </a:p>
        </p:txBody>
      </p:sp>
      <p:pic>
        <p:nvPicPr>
          <p:cNvPr id="248" name="Picture Placeholder 247" descr="Notebook">
            <a:extLst>
              <a:ext uri="{FF2B5EF4-FFF2-40B4-BE49-F238E27FC236}">
                <a16:creationId xmlns:a16="http://schemas.microsoft.com/office/drawing/2014/main" id="{80BB589F-B280-8794-B12E-C4B4F9F40D8F}"/>
              </a:ext>
            </a:extLst>
          </p:cNvPr>
          <p:cNvPicPr>
            <a:picLocks noGrp="1" noChangeAspect="1"/>
          </p:cNvPicPr>
          <p:nvPr>
            <p:ph type="pic" sz="quarter" idx="36"/>
          </p:nvPr>
        </p:nvPicPr>
        <p:blipFill>
          <a:blip r:embed="rId5">
            <a:extLst>
              <a:ext uri="{96DAC541-7B7A-43D3-8B79-37D633B846F1}">
                <asvg:svgBlip xmlns:asvg="http://schemas.microsoft.com/office/drawing/2016/SVG/main" r:embed="rId6"/>
              </a:ext>
            </a:extLst>
          </a:blip>
          <a:srcRect t="1020" b="1020"/>
          <a:stretch/>
        </p:blipFill>
        <p:spPr>
          <a:xfrm>
            <a:off x="4002024" y="4513453"/>
            <a:ext cx="457200" cy="457200"/>
          </a:xfrm>
        </p:spPr>
      </p:pic>
      <p:sp>
        <p:nvSpPr>
          <p:cNvPr id="18" name="Text Placeholder 17">
            <a:extLst>
              <a:ext uri="{FF2B5EF4-FFF2-40B4-BE49-F238E27FC236}">
                <a16:creationId xmlns:a16="http://schemas.microsoft.com/office/drawing/2014/main" id="{678764F9-E4BE-4CDA-9057-9DAC71454214}"/>
              </a:ext>
            </a:extLst>
          </p:cNvPr>
          <p:cNvSpPr>
            <a:spLocks noGrp="1"/>
          </p:cNvSpPr>
          <p:nvPr>
            <p:ph type="body" sz="quarter" idx="28"/>
          </p:nvPr>
        </p:nvSpPr>
        <p:spPr>
          <a:xfrm>
            <a:off x="2862072" y="4894756"/>
            <a:ext cx="893064" cy="335470"/>
          </a:xfrm>
        </p:spPr>
        <p:txBody>
          <a:bodyPr/>
          <a:lstStyle/>
          <a:p>
            <a:r>
              <a:rPr lang="en-US"/>
              <a:t>110 minutes</a:t>
            </a:r>
          </a:p>
        </p:txBody>
      </p:sp>
      <p:sp>
        <p:nvSpPr>
          <p:cNvPr id="7" name="Text Placeholder 6">
            <a:extLst>
              <a:ext uri="{FF2B5EF4-FFF2-40B4-BE49-F238E27FC236}">
                <a16:creationId xmlns:a16="http://schemas.microsoft.com/office/drawing/2014/main" id="{8C718A59-7FF0-150D-65DA-7E2BCFAC70CD}"/>
              </a:ext>
            </a:extLst>
          </p:cNvPr>
          <p:cNvSpPr>
            <a:spLocks noGrp="1"/>
          </p:cNvSpPr>
          <p:nvPr>
            <p:ph type="body" sz="quarter" idx="17"/>
          </p:nvPr>
        </p:nvSpPr>
        <p:spPr>
          <a:xfrm>
            <a:off x="5050536" y="2534674"/>
            <a:ext cx="1996440" cy="381190"/>
          </a:xfrm>
        </p:spPr>
        <p:txBody>
          <a:bodyPr/>
          <a:lstStyle/>
          <a:p>
            <a:r>
              <a:rPr lang="en-US" sz="2000"/>
              <a:t>Break</a:t>
            </a:r>
          </a:p>
        </p:txBody>
      </p:sp>
      <p:sp>
        <p:nvSpPr>
          <p:cNvPr id="12" name="Text Placeholder 11">
            <a:extLst>
              <a:ext uri="{FF2B5EF4-FFF2-40B4-BE49-F238E27FC236}">
                <a16:creationId xmlns:a16="http://schemas.microsoft.com/office/drawing/2014/main" id="{8AD98222-E384-9A18-1F02-89CAC7CC3BB8}"/>
              </a:ext>
            </a:extLst>
          </p:cNvPr>
          <p:cNvSpPr>
            <a:spLocks noGrp="1"/>
          </p:cNvSpPr>
          <p:nvPr>
            <p:ph type="body" sz="quarter" idx="22"/>
          </p:nvPr>
        </p:nvSpPr>
        <p:spPr>
          <a:xfrm>
            <a:off x="5050536" y="3391012"/>
            <a:ext cx="1996440" cy="778652"/>
          </a:xfrm>
        </p:spPr>
        <p:txBody>
          <a:bodyPr/>
          <a:lstStyle/>
          <a:p>
            <a:r>
              <a:rPr lang="en-US"/>
              <a:t>Break for all participants.</a:t>
            </a:r>
          </a:p>
        </p:txBody>
      </p:sp>
      <p:sp>
        <p:nvSpPr>
          <p:cNvPr id="19" name="Text Placeholder 18">
            <a:extLst>
              <a:ext uri="{FF2B5EF4-FFF2-40B4-BE49-F238E27FC236}">
                <a16:creationId xmlns:a16="http://schemas.microsoft.com/office/drawing/2014/main" id="{241E28D7-854E-501F-42D9-C642C74C2B72}"/>
              </a:ext>
            </a:extLst>
          </p:cNvPr>
          <p:cNvSpPr>
            <a:spLocks noGrp="1"/>
          </p:cNvSpPr>
          <p:nvPr>
            <p:ph type="body" sz="quarter" idx="29"/>
          </p:nvPr>
        </p:nvSpPr>
        <p:spPr>
          <a:xfrm>
            <a:off x="5065776" y="4505738"/>
            <a:ext cx="893064" cy="335470"/>
          </a:xfrm>
        </p:spPr>
        <p:txBody>
          <a:bodyPr/>
          <a:lstStyle/>
          <a:p>
            <a:r>
              <a:rPr lang="en-US"/>
              <a:t>3</a:t>
            </a:r>
          </a:p>
        </p:txBody>
      </p:sp>
      <p:sp>
        <p:nvSpPr>
          <p:cNvPr id="20" name="Text Placeholder 19">
            <a:extLst>
              <a:ext uri="{FF2B5EF4-FFF2-40B4-BE49-F238E27FC236}">
                <a16:creationId xmlns:a16="http://schemas.microsoft.com/office/drawing/2014/main" id="{1E03F989-54DC-067A-FE2C-CC0917539F8B}"/>
              </a:ext>
            </a:extLst>
          </p:cNvPr>
          <p:cNvSpPr>
            <a:spLocks noGrp="1"/>
          </p:cNvSpPr>
          <p:nvPr>
            <p:ph type="body" sz="quarter" idx="30"/>
          </p:nvPr>
        </p:nvSpPr>
        <p:spPr>
          <a:xfrm>
            <a:off x="5065776" y="4894756"/>
            <a:ext cx="893064" cy="335470"/>
          </a:xfrm>
        </p:spPr>
        <p:txBody>
          <a:bodyPr/>
          <a:lstStyle/>
          <a:p>
            <a:r>
              <a:rPr lang="en-US"/>
              <a:t>10 minutes</a:t>
            </a:r>
          </a:p>
        </p:txBody>
      </p:sp>
      <p:sp>
        <p:nvSpPr>
          <p:cNvPr id="8" name="Text Placeholder 7">
            <a:extLst>
              <a:ext uri="{FF2B5EF4-FFF2-40B4-BE49-F238E27FC236}">
                <a16:creationId xmlns:a16="http://schemas.microsoft.com/office/drawing/2014/main" id="{1A668396-55B1-62F2-1540-284A767D707A}"/>
              </a:ext>
            </a:extLst>
          </p:cNvPr>
          <p:cNvSpPr>
            <a:spLocks noGrp="1"/>
          </p:cNvSpPr>
          <p:nvPr>
            <p:ph type="body" sz="quarter" idx="18"/>
          </p:nvPr>
        </p:nvSpPr>
        <p:spPr>
          <a:xfrm>
            <a:off x="7239000" y="2556796"/>
            <a:ext cx="1996440" cy="381190"/>
          </a:xfrm>
        </p:spPr>
        <p:txBody>
          <a:bodyPr/>
          <a:lstStyle/>
          <a:p>
            <a:r>
              <a:rPr lang="en-US" sz="2000"/>
              <a:t>Show &amp; Tell</a:t>
            </a:r>
          </a:p>
        </p:txBody>
      </p:sp>
      <p:sp>
        <p:nvSpPr>
          <p:cNvPr id="13" name="Text Placeholder 12">
            <a:extLst>
              <a:ext uri="{FF2B5EF4-FFF2-40B4-BE49-F238E27FC236}">
                <a16:creationId xmlns:a16="http://schemas.microsoft.com/office/drawing/2014/main" id="{7A796CA2-AD43-6CE8-757E-437D60714D2F}"/>
              </a:ext>
            </a:extLst>
          </p:cNvPr>
          <p:cNvSpPr>
            <a:spLocks noGrp="1"/>
          </p:cNvSpPr>
          <p:nvPr>
            <p:ph type="body" sz="quarter" idx="23"/>
          </p:nvPr>
        </p:nvSpPr>
        <p:spPr>
          <a:xfrm>
            <a:off x="7239000" y="3391012"/>
            <a:ext cx="1996440" cy="778652"/>
          </a:xfrm>
        </p:spPr>
        <p:txBody>
          <a:bodyPr/>
          <a:lstStyle/>
          <a:p>
            <a:r>
              <a:rPr lang="en-US"/>
              <a:t>Teams will take turns providing a presentation to showcase their accomplishments and methods during the Microhack.</a:t>
            </a:r>
          </a:p>
        </p:txBody>
      </p:sp>
      <p:sp>
        <p:nvSpPr>
          <p:cNvPr id="21" name="Text Placeholder 20">
            <a:extLst>
              <a:ext uri="{FF2B5EF4-FFF2-40B4-BE49-F238E27FC236}">
                <a16:creationId xmlns:a16="http://schemas.microsoft.com/office/drawing/2014/main" id="{C82DF9C1-AC48-88A4-1DE4-5C291D78D087}"/>
              </a:ext>
            </a:extLst>
          </p:cNvPr>
          <p:cNvSpPr>
            <a:spLocks noGrp="1"/>
          </p:cNvSpPr>
          <p:nvPr>
            <p:ph type="body" sz="quarter" idx="31"/>
          </p:nvPr>
        </p:nvSpPr>
        <p:spPr>
          <a:xfrm>
            <a:off x="7257288" y="4505738"/>
            <a:ext cx="893064" cy="335470"/>
          </a:xfrm>
        </p:spPr>
        <p:txBody>
          <a:bodyPr/>
          <a:lstStyle/>
          <a:p>
            <a:r>
              <a:rPr lang="en-US"/>
              <a:t>4</a:t>
            </a:r>
          </a:p>
        </p:txBody>
      </p:sp>
      <p:sp>
        <p:nvSpPr>
          <p:cNvPr id="22" name="Text Placeholder 21">
            <a:extLst>
              <a:ext uri="{FF2B5EF4-FFF2-40B4-BE49-F238E27FC236}">
                <a16:creationId xmlns:a16="http://schemas.microsoft.com/office/drawing/2014/main" id="{6E0AB1ED-F5D1-D929-4FEE-C47FC6E1F392}"/>
              </a:ext>
            </a:extLst>
          </p:cNvPr>
          <p:cNvSpPr>
            <a:spLocks noGrp="1"/>
          </p:cNvSpPr>
          <p:nvPr>
            <p:ph type="body" sz="quarter" idx="32"/>
          </p:nvPr>
        </p:nvSpPr>
        <p:spPr>
          <a:xfrm>
            <a:off x="7257288" y="4894756"/>
            <a:ext cx="893064" cy="335470"/>
          </a:xfrm>
        </p:spPr>
        <p:txBody>
          <a:bodyPr/>
          <a:lstStyle/>
          <a:p>
            <a:r>
              <a:rPr lang="en-US"/>
              <a:t>45 minutes</a:t>
            </a:r>
          </a:p>
        </p:txBody>
      </p:sp>
      <p:sp>
        <p:nvSpPr>
          <p:cNvPr id="9" name="Text Placeholder 8">
            <a:extLst>
              <a:ext uri="{FF2B5EF4-FFF2-40B4-BE49-F238E27FC236}">
                <a16:creationId xmlns:a16="http://schemas.microsoft.com/office/drawing/2014/main" id="{0443785B-1A6D-E1D6-6E52-FE4E67D01D2F}"/>
              </a:ext>
            </a:extLst>
          </p:cNvPr>
          <p:cNvSpPr>
            <a:spLocks noGrp="1"/>
          </p:cNvSpPr>
          <p:nvPr>
            <p:ph type="body" sz="quarter" idx="19"/>
          </p:nvPr>
        </p:nvSpPr>
        <p:spPr>
          <a:xfrm>
            <a:off x="9427464" y="2556796"/>
            <a:ext cx="1996440" cy="381190"/>
          </a:xfrm>
        </p:spPr>
        <p:txBody>
          <a:bodyPr/>
          <a:lstStyle/>
          <a:p>
            <a:r>
              <a:rPr lang="en-US" sz="2000"/>
              <a:t>Closing</a:t>
            </a:r>
          </a:p>
        </p:txBody>
      </p:sp>
      <p:sp>
        <p:nvSpPr>
          <p:cNvPr id="14" name="Text Placeholder 13">
            <a:extLst>
              <a:ext uri="{FF2B5EF4-FFF2-40B4-BE49-F238E27FC236}">
                <a16:creationId xmlns:a16="http://schemas.microsoft.com/office/drawing/2014/main" id="{74478444-AE6E-47B8-62DC-D7A1402293D6}"/>
              </a:ext>
            </a:extLst>
          </p:cNvPr>
          <p:cNvSpPr>
            <a:spLocks noGrp="1"/>
          </p:cNvSpPr>
          <p:nvPr>
            <p:ph type="body" sz="quarter" idx="24"/>
          </p:nvPr>
        </p:nvSpPr>
        <p:spPr>
          <a:xfrm>
            <a:off x="9427464" y="3391012"/>
            <a:ext cx="1996440" cy="778652"/>
          </a:xfrm>
        </p:spPr>
        <p:txBody>
          <a:bodyPr/>
          <a:lstStyle/>
          <a:p>
            <a:r>
              <a:rPr lang="en-US"/>
              <a:t>Review of Microhack accomplishments and guide the participants for continuing their journey.</a:t>
            </a:r>
          </a:p>
        </p:txBody>
      </p:sp>
      <p:sp>
        <p:nvSpPr>
          <p:cNvPr id="23" name="Text Placeholder 22">
            <a:extLst>
              <a:ext uri="{FF2B5EF4-FFF2-40B4-BE49-F238E27FC236}">
                <a16:creationId xmlns:a16="http://schemas.microsoft.com/office/drawing/2014/main" id="{8B7EEEE4-EFCB-5235-DF74-74FE37B59EB4}"/>
              </a:ext>
            </a:extLst>
          </p:cNvPr>
          <p:cNvSpPr>
            <a:spLocks noGrp="1"/>
          </p:cNvSpPr>
          <p:nvPr>
            <p:ph type="body" sz="quarter" idx="33"/>
          </p:nvPr>
        </p:nvSpPr>
        <p:spPr>
          <a:xfrm>
            <a:off x="9448800" y="4505738"/>
            <a:ext cx="893064" cy="335470"/>
          </a:xfrm>
        </p:spPr>
        <p:txBody>
          <a:bodyPr/>
          <a:lstStyle/>
          <a:p>
            <a:r>
              <a:rPr lang="en-US"/>
              <a:t>5</a:t>
            </a:r>
          </a:p>
        </p:txBody>
      </p:sp>
      <p:sp>
        <p:nvSpPr>
          <p:cNvPr id="31" name="Footer Placeholder 30">
            <a:extLst>
              <a:ext uri="{FF2B5EF4-FFF2-40B4-BE49-F238E27FC236}">
                <a16:creationId xmlns:a16="http://schemas.microsoft.com/office/drawing/2014/main" id="{79483BE1-6DA7-D003-E2C0-D63969BCA6F7}"/>
              </a:ext>
            </a:extLst>
          </p:cNvPr>
          <p:cNvSpPr>
            <a:spLocks noGrp="1"/>
          </p:cNvSpPr>
          <p:nvPr>
            <p:ph type="ftr" sz="quarter" idx="11"/>
          </p:nvPr>
        </p:nvSpPr>
        <p:spPr>
          <a:xfrm>
            <a:off x="670560" y="6072886"/>
            <a:ext cx="41148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FFFFFF"/>
                </a:solidFill>
                <a:effectLst/>
                <a:uLnTx/>
                <a:uFillTx/>
                <a:latin typeface="Avenir Next LT Pro "/>
                <a:ea typeface="+mn-ea"/>
                <a:cs typeface="+mn-cs"/>
              </a:rPr>
              <a:t>TIMELINE</a:t>
            </a:r>
          </a:p>
        </p:txBody>
      </p:sp>
      <p:cxnSp>
        <p:nvCxnSpPr>
          <p:cNvPr id="30" name="Straight Connector 29">
            <a:extLst>
              <a:ext uri="{FF2B5EF4-FFF2-40B4-BE49-F238E27FC236}">
                <a16:creationId xmlns:a16="http://schemas.microsoft.com/office/drawing/2014/main" id="{26819713-90D5-D6DB-A09C-7E98B2CAD7E5}"/>
              </a:ext>
              <a:ext uri="{C183D7F6-B498-43B3-948B-1728B52AA6E4}">
                <adec:decorative xmlns:adec="http://schemas.microsoft.com/office/drawing/2017/decorative" val="1"/>
              </a:ext>
            </a:extLst>
          </p:cNvPr>
          <p:cNvCxnSpPr>
            <a:cxnSpLocks/>
          </p:cNvCxnSpPr>
          <p:nvPr/>
        </p:nvCxnSpPr>
        <p:spPr>
          <a:xfrm>
            <a:off x="2936988" y="1475740"/>
            <a:ext cx="3291058" cy="0"/>
          </a:xfrm>
          <a:prstGeom prst="line">
            <a:avLst/>
          </a:prstGeom>
          <a:ln w="28575">
            <a:gradFill>
              <a:gsLst>
                <a:gs pos="0">
                  <a:schemeClr val="accent1">
                    <a:lumMod val="60000"/>
                    <a:lumOff val="40000"/>
                  </a:schemeClr>
                </a:gs>
                <a:gs pos="100000">
                  <a:schemeClr val="accent2">
                    <a:lumMod val="60000"/>
                    <a:lumOff val="40000"/>
                  </a:schemeClr>
                </a:gs>
              </a:gsLst>
              <a:lin ang="2160000" scaled="0"/>
            </a:gra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FC163EF3-7A90-66CF-4870-71CF75D3A703}"/>
              </a:ext>
            </a:extLst>
          </p:cNvPr>
          <p:cNvSpPr>
            <a:spLocks noGrp="1"/>
          </p:cNvSpPr>
          <p:nvPr>
            <p:ph type="body" sz="quarter" idx="34"/>
          </p:nvPr>
        </p:nvSpPr>
        <p:spPr/>
        <p:txBody>
          <a:bodyPr/>
          <a:lstStyle/>
          <a:p>
            <a:r>
              <a:rPr lang="en-US"/>
              <a:t>15 minutes</a:t>
            </a:r>
          </a:p>
        </p:txBody>
      </p:sp>
      <p:pic>
        <p:nvPicPr>
          <p:cNvPr id="4" name="Picture 3" descr="A logo with a globe and text&#10;&#10;Description automatically generated">
            <a:extLst>
              <a:ext uri="{FF2B5EF4-FFF2-40B4-BE49-F238E27FC236}">
                <a16:creationId xmlns:a16="http://schemas.microsoft.com/office/drawing/2014/main" id="{B7DB5D51-6FF0-3C39-8EA3-657C78C88B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1258" y="376358"/>
            <a:ext cx="1391997" cy="1338330"/>
          </a:xfrm>
          <a:prstGeom prst="rect">
            <a:avLst/>
          </a:prstGeom>
        </p:spPr>
      </p:pic>
      <p:pic>
        <p:nvPicPr>
          <p:cNvPr id="26" name="Graphic 25" descr="Coffee outline">
            <a:extLst>
              <a:ext uri="{FF2B5EF4-FFF2-40B4-BE49-F238E27FC236}">
                <a16:creationId xmlns:a16="http://schemas.microsoft.com/office/drawing/2014/main" id="{1262860F-73E0-EA2F-FA1C-F76ADA2CF6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5509" y="4416702"/>
            <a:ext cx="581298" cy="581298"/>
          </a:xfrm>
          <a:prstGeom prst="rect">
            <a:avLst/>
          </a:prstGeom>
        </p:spPr>
      </p:pic>
      <p:pic>
        <p:nvPicPr>
          <p:cNvPr id="36" name="Graphic 35" descr="Wave Gesture outline">
            <a:extLst>
              <a:ext uri="{FF2B5EF4-FFF2-40B4-BE49-F238E27FC236}">
                <a16:creationId xmlns:a16="http://schemas.microsoft.com/office/drawing/2014/main" id="{E3D2C921-B538-838A-BB0D-AB075D90C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14859" y="4455082"/>
            <a:ext cx="573942" cy="573942"/>
          </a:xfrm>
          <a:prstGeom prst="rect">
            <a:avLst/>
          </a:prstGeom>
        </p:spPr>
      </p:pic>
      <p:pic>
        <p:nvPicPr>
          <p:cNvPr id="37" name="Graphic 36" descr="Theatre outline">
            <a:extLst>
              <a:ext uri="{FF2B5EF4-FFF2-40B4-BE49-F238E27FC236}">
                <a16:creationId xmlns:a16="http://schemas.microsoft.com/office/drawing/2014/main" id="{88E3DF57-B874-4727-9DB4-43CF049F24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93783" y="4517261"/>
            <a:ext cx="494100" cy="494100"/>
          </a:xfrm>
          <a:prstGeom prst="rect">
            <a:avLst/>
          </a:prstGeom>
        </p:spPr>
      </p:pic>
      <p:sp>
        <p:nvSpPr>
          <p:cNvPr id="41" name="TextBox 40">
            <a:extLst>
              <a:ext uri="{FF2B5EF4-FFF2-40B4-BE49-F238E27FC236}">
                <a16:creationId xmlns:a16="http://schemas.microsoft.com/office/drawing/2014/main" id="{3BC4EBAB-B238-2B5A-887B-CECCA3A76D29}"/>
              </a:ext>
            </a:extLst>
          </p:cNvPr>
          <p:cNvSpPr txBox="1"/>
          <p:nvPr/>
        </p:nvSpPr>
        <p:spPr>
          <a:xfrm>
            <a:off x="1017128" y="5460417"/>
            <a:ext cx="1092992" cy="276999"/>
          </a:xfrm>
          <a:prstGeom prst="rect">
            <a:avLst/>
          </a:prstGeom>
          <a:noFill/>
        </p:spPr>
        <p:txBody>
          <a:bodyPr wrap="none" rtlCol="0">
            <a:spAutoFit/>
          </a:bodyPr>
          <a:lstStyle/>
          <a:p>
            <a:r>
              <a:rPr lang="en-US" sz="1200">
                <a:solidFill>
                  <a:schemeClr val="bg1"/>
                </a:solidFill>
              </a:rPr>
              <a:t>You are </a:t>
            </a:r>
            <a:r>
              <a:rPr kumimoji="0" lang="en-US" sz="12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HERE</a:t>
            </a:r>
          </a:p>
        </p:txBody>
      </p:sp>
    </p:spTree>
    <p:extLst>
      <p:ext uri="{BB962C8B-B14F-4D97-AF65-F5344CB8AC3E}">
        <p14:creationId xmlns:p14="http://schemas.microsoft.com/office/powerpoint/2010/main" val="266900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95A50BA5-4EF7-9B12-43C7-529D487A374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44B7464-C6A3-D909-AC90-779B05F7DADE}"/>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97FAB5A-C660-6832-4C91-6165E2BCEF06}"/>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6F558477-01FE-B550-48EE-64A0A3A9D38D}"/>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Microsoft Microhack</a:t>
            </a:r>
          </a:p>
        </p:txBody>
      </p:sp>
      <p:sp>
        <p:nvSpPr>
          <p:cNvPr id="27" name="Text Placeholder 2">
            <a:extLst>
              <a:ext uri="{FF2B5EF4-FFF2-40B4-BE49-F238E27FC236}">
                <a16:creationId xmlns:a16="http://schemas.microsoft.com/office/drawing/2014/main" id="{4B44BB45-178E-26EA-B53B-7BDFE61FB42E}"/>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Who you will be working with:</a:t>
            </a:r>
            <a:endParaRPr lang="en-US"/>
          </a:p>
        </p:txBody>
      </p:sp>
      <p:sp>
        <p:nvSpPr>
          <p:cNvPr id="28" name="TextBox 27">
            <a:extLst>
              <a:ext uri="{FF2B5EF4-FFF2-40B4-BE49-F238E27FC236}">
                <a16:creationId xmlns:a16="http://schemas.microsoft.com/office/drawing/2014/main" id="{6561AF4F-ABE5-F53C-8CA6-1DCB9D2F9F00}"/>
              </a:ext>
            </a:extLst>
          </p:cNvPr>
          <p:cNvSpPr txBox="1"/>
          <p:nvPr/>
        </p:nvSpPr>
        <p:spPr>
          <a:xfrm>
            <a:off x="1051250" y="1855851"/>
            <a:ext cx="4379166" cy="400109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chemeClr val="bg1"/>
                </a:solidFill>
              </a:rPr>
              <a:t>Join your assigned team of 3-6 participants</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Join your Teams Break-Out channel</a:t>
            </a:r>
          </a:p>
          <a:p>
            <a:pPr marL="342900" indent="-342900">
              <a:buFont typeface="Arial" panose="020B0604020202020204" pitchFamily="34" charset="0"/>
              <a:buChar char="•"/>
            </a:pPr>
            <a:endParaRPr lang="en-US" sz="2000">
              <a:solidFill>
                <a:schemeClr val="bg1"/>
              </a:solidFill>
            </a:endParaRPr>
          </a:p>
          <a:p>
            <a:pPr marL="342900" indent="-342900">
              <a:buFont typeface="Arial" panose="020B0604020202020204" pitchFamily="34" charset="0"/>
              <a:buChar char="•"/>
            </a:pPr>
            <a:r>
              <a:rPr lang="en-US" sz="2000">
                <a:solidFill>
                  <a:schemeClr val="bg1"/>
                </a:solidFill>
              </a:rPr>
              <a:t>Coaches available to help</a:t>
            </a:r>
          </a:p>
          <a:p>
            <a:pPr marL="342900" indent="-342900">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Main channel will display schedule and remain open for coach requests.</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Share Challenge completion updates in Main Teams channel</a:t>
            </a:r>
          </a:p>
        </p:txBody>
      </p:sp>
      <p:sp>
        <p:nvSpPr>
          <p:cNvPr id="29" name="Text Placeholder 2">
            <a:extLst>
              <a:ext uri="{FF2B5EF4-FFF2-40B4-BE49-F238E27FC236}">
                <a16:creationId xmlns:a16="http://schemas.microsoft.com/office/drawing/2014/main" id="{612774B2-39A6-23F1-FC39-936FAC4900D6}"/>
              </a:ext>
            </a:extLst>
          </p:cNvPr>
          <p:cNvSpPr txBox="1">
            <a:spLocks/>
          </p:cNvSpPr>
          <p:nvPr/>
        </p:nvSpPr>
        <p:spPr>
          <a:xfrm>
            <a:off x="5762641" y="1344676"/>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What you will be working on:</a:t>
            </a:r>
            <a:endParaRPr lang="en-US"/>
          </a:p>
        </p:txBody>
      </p:sp>
      <p:sp>
        <p:nvSpPr>
          <p:cNvPr id="30" name="TextBox 29">
            <a:extLst>
              <a:ext uri="{FF2B5EF4-FFF2-40B4-BE49-F238E27FC236}">
                <a16:creationId xmlns:a16="http://schemas.microsoft.com/office/drawing/2014/main" id="{04A54B2A-1404-F0BF-3ECB-3591D7DE84E6}"/>
              </a:ext>
            </a:extLst>
          </p:cNvPr>
          <p:cNvSpPr txBox="1"/>
          <p:nvPr/>
        </p:nvSpPr>
        <p:spPr>
          <a:xfrm>
            <a:off x="6195145" y="1855851"/>
            <a:ext cx="5088682" cy="461664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solidFill>
                  <a:schemeClr val="bg1"/>
                </a:solidFill>
              </a:rPr>
              <a:t>Microsoft Teams – use to collaborate with your Microhack team</a:t>
            </a:r>
          </a:p>
          <a:p>
            <a:pPr marL="342900" indent="-342900">
              <a:buFont typeface="Arial" panose="020B0604020202020204" pitchFamily="34" charset="0"/>
              <a:buChar char="•"/>
            </a:pPr>
            <a:endParaRPr lang="en-US" sz="2000">
              <a:solidFill>
                <a:schemeClr val="bg1"/>
              </a:solidFill>
            </a:endParaRPr>
          </a:p>
          <a:p>
            <a:pPr marL="342900" indent="-342900">
              <a:buFont typeface="Arial" panose="020B0604020202020204" pitchFamily="34" charset="0"/>
              <a:buChar char="•"/>
            </a:pPr>
            <a:r>
              <a:rPr lang="en-US" sz="2000">
                <a:solidFill>
                  <a:schemeClr val="bg1"/>
                </a:solidFill>
              </a:rPr>
              <a:t>Azure – Microhack development environment</a:t>
            </a:r>
          </a:p>
          <a:p>
            <a:pPr marL="342900" indent="-342900" algn="l">
              <a:buFont typeface="Arial" panose="020B0604020202020204" pitchFamily="34" charset="0"/>
              <a:buChar char="•"/>
            </a:pPr>
            <a:endParaRPr lang="en-US" sz="2000">
              <a:solidFill>
                <a:schemeClr val="bg1"/>
              </a:solidFill>
            </a:endParaRPr>
          </a:p>
          <a:p>
            <a:pPr marL="342900" indent="-342900" algn="l">
              <a:buFont typeface="Arial" panose="020B0604020202020204" pitchFamily="34" charset="0"/>
              <a:buChar char="•"/>
            </a:pPr>
            <a:r>
              <a:rPr lang="en-US" sz="2000">
                <a:solidFill>
                  <a:schemeClr val="bg1"/>
                </a:solidFill>
              </a:rPr>
              <a:t>Microhack Challenges packet – complete challenges to complete Microhack successfully</a:t>
            </a:r>
          </a:p>
          <a:p>
            <a:pPr marL="800100" lvl="1" indent="-342900">
              <a:buFont typeface="Arial" panose="020B0604020202020204" pitchFamily="34" charset="0"/>
              <a:buChar char="•"/>
            </a:pPr>
            <a:r>
              <a:rPr lang="en-US" sz="2000">
                <a:solidFill>
                  <a:schemeClr val="bg1"/>
                </a:solidFill>
              </a:rPr>
              <a:t>Search Service Deployment</a:t>
            </a:r>
          </a:p>
          <a:p>
            <a:pPr marL="800100" lvl="1" indent="-342900">
              <a:buFont typeface="Arial" panose="020B0604020202020204" pitchFamily="34" charset="0"/>
              <a:buChar char="•"/>
            </a:pPr>
            <a:r>
              <a:rPr lang="en-US" sz="2000">
                <a:solidFill>
                  <a:schemeClr val="bg1"/>
                </a:solidFill>
              </a:rPr>
              <a:t>Creating Vector Indexes </a:t>
            </a:r>
          </a:p>
          <a:p>
            <a:pPr marL="800100" lvl="1" indent="-342900">
              <a:buFont typeface="Arial" panose="020B0604020202020204" pitchFamily="34" charset="0"/>
              <a:buChar char="•"/>
            </a:pPr>
            <a:r>
              <a:rPr lang="en-US" sz="2000">
                <a:solidFill>
                  <a:schemeClr val="bg1"/>
                </a:solidFill>
              </a:rPr>
              <a:t>Querying Vector Indexes</a:t>
            </a:r>
          </a:p>
          <a:p>
            <a:pPr marL="800100" lvl="1" indent="-342900">
              <a:buFont typeface="Arial" panose="020B0604020202020204" pitchFamily="34" charset="0"/>
              <a:buChar char="•"/>
            </a:pPr>
            <a:r>
              <a:rPr lang="en-US" sz="2000">
                <a:solidFill>
                  <a:schemeClr val="bg1"/>
                </a:solidFill>
              </a:rPr>
              <a:t>Integrating RAG into existing application</a:t>
            </a:r>
          </a:p>
          <a:p>
            <a:pPr marL="800100" lvl="1" indent="-342900">
              <a:buFont typeface="Arial" panose="020B0604020202020204" pitchFamily="34" charset="0"/>
              <a:buChar char="•"/>
            </a:pPr>
            <a:r>
              <a:rPr lang="en-US" sz="2000">
                <a:solidFill>
                  <a:schemeClr val="bg1"/>
                </a:solidFill>
              </a:rPr>
              <a:t>Advanced Challenges (</a:t>
            </a:r>
            <a:r>
              <a:rPr lang="en-US" sz="2000" b="1" spc="-50">
                <a:ln w="3175">
                  <a:noFill/>
                </a:ln>
                <a:gradFill flip="none" rotWithShape="1">
                  <a:gsLst>
                    <a:gs pos="12000">
                      <a:srgbClr val="D59ED7"/>
                    </a:gs>
                    <a:gs pos="86000">
                      <a:srgbClr val="8DC8E8"/>
                    </a:gs>
                  </a:gsLst>
                  <a:lin ang="18900000" scaled="1"/>
                  <a:tileRect/>
                </a:gradFill>
                <a:latin typeface="Segoe UI Semibold"/>
                <a:cs typeface="Segoe UI" pitchFamily="34" charset="0"/>
              </a:rPr>
              <a:t>Optional</a:t>
            </a:r>
            <a:r>
              <a:rPr lang="en-US" sz="2000">
                <a:solidFill>
                  <a:schemeClr val="bg1"/>
                </a:solidFill>
              </a:rPr>
              <a:t>)</a:t>
            </a:r>
          </a:p>
        </p:txBody>
      </p:sp>
    </p:spTree>
    <p:extLst>
      <p:ext uri="{BB962C8B-B14F-4D97-AF65-F5344CB8AC3E}">
        <p14:creationId xmlns:p14="http://schemas.microsoft.com/office/powerpoint/2010/main" val="3543528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CC113-B76D-8B55-589D-563F9276B5F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5EF2F01-CB31-09C5-2E81-B2B6D9269BA6}"/>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52572C65-A264-8B57-20E1-7502F16320C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F8FC9369-EED2-BA0F-45A9-3DF8B5DA016F}"/>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Customer Scenario | Contoso</a:t>
            </a:r>
          </a:p>
        </p:txBody>
      </p:sp>
      <p:sp>
        <p:nvSpPr>
          <p:cNvPr id="27" name="Text Placeholder 2">
            <a:extLst>
              <a:ext uri="{FF2B5EF4-FFF2-40B4-BE49-F238E27FC236}">
                <a16:creationId xmlns:a16="http://schemas.microsoft.com/office/drawing/2014/main" id="{2E2143A7-C63E-3FDD-4464-EC5C87229446}"/>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Who is Contoso?</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D169D1DC-F357-D887-14F6-B8403A97CA46}"/>
              </a:ext>
            </a:extLst>
          </p:cNvPr>
          <p:cNvSpPr txBox="1"/>
          <p:nvPr/>
        </p:nvSpPr>
        <p:spPr>
          <a:xfrm>
            <a:off x="1051248" y="1855851"/>
            <a:ext cx="5660701" cy="123110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Technology company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Enormous product portfolio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Rapidly growing product ecosystem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Desperate legacy product documentation </a:t>
            </a:r>
          </a:p>
        </p:txBody>
      </p:sp>
      <p:sp>
        <p:nvSpPr>
          <p:cNvPr id="29" name="Text Placeholder 2">
            <a:extLst>
              <a:ext uri="{FF2B5EF4-FFF2-40B4-BE49-F238E27FC236}">
                <a16:creationId xmlns:a16="http://schemas.microsoft.com/office/drawing/2014/main" id="{A02B192D-2667-E2A1-851C-280017BDB6B9}"/>
              </a:ext>
            </a:extLst>
          </p:cNvPr>
          <p:cNvSpPr txBox="1">
            <a:spLocks/>
          </p:cNvSpPr>
          <p:nvPr/>
        </p:nvSpPr>
        <p:spPr>
          <a:xfrm>
            <a:off x="5567080" y="3771043"/>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What is Contoso trying to accomplish?</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FD702DB6-8D25-AAEB-FD10-E8AEEECEA7E6}"/>
              </a:ext>
            </a:extLst>
          </p:cNvPr>
          <p:cNvSpPr txBox="1"/>
          <p:nvPr/>
        </p:nvSpPr>
        <p:spPr>
          <a:xfrm>
            <a:off x="5999584" y="4282218"/>
            <a:ext cx="5072479"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Consolidate product catalog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Streamline and modernize product documentation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Increase easy</a:t>
            </a:r>
            <a:r>
              <a:rPr lang="en-US" sz="2000">
                <a:solidFill>
                  <a:srgbClr val="FFFFFF"/>
                </a:solidFill>
                <a:latin typeface="Segoe Sans Text"/>
              </a:rPr>
              <a:t>-of-use of product catalog understanding</a:t>
            </a:r>
            <a:r>
              <a:rPr kumimoji="0" lang="en-US" sz="2000" b="0" i="0" u="none" strike="noStrike" kern="1200" cap="none" spc="0" normalizeH="0" baseline="0" noProof="0">
                <a:ln>
                  <a:noFill/>
                </a:ln>
                <a:solidFill>
                  <a:srgbClr val="FFFFFF"/>
                </a:solidFill>
                <a:effectLst/>
                <a:uLnTx/>
                <a:uFillTx/>
                <a:latin typeface="Segoe Sans Text"/>
                <a:ea typeface="+mn-ea"/>
                <a:cs typeface="+mn-cs"/>
              </a:rPr>
              <a:t> </a:t>
            </a:r>
          </a:p>
        </p:txBody>
      </p:sp>
    </p:spTree>
    <p:extLst>
      <p:ext uri="{BB962C8B-B14F-4D97-AF65-F5344CB8AC3E}">
        <p14:creationId xmlns:p14="http://schemas.microsoft.com/office/powerpoint/2010/main" val="30234062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E1D2B251-2BD1-D681-778C-6EF908B707A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5947DE1-494B-A7C1-DC7C-D846EF147317}"/>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8771C673-F004-DA64-F097-18F1D00BE52D}"/>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6" name="Title 1">
            <a:extLst>
              <a:ext uri="{FF2B5EF4-FFF2-40B4-BE49-F238E27FC236}">
                <a16:creationId xmlns:a16="http://schemas.microsoft.com/office/drawing/2014/main" id="{7D92E15F-F879-8FC4-4443-DD93EC990F40}"/>
              </a:ext>
            </a:extLst>
          </p:cNvPr>
          <p:cNvSpPr>
            <a:spLocks noGrp="1"/>
          </p:cNvSpPr>
          <p:nvPr>
            <p:ph type="title"/>
          </p:nvPr>
        </p:nvSpPr>
        <p:spPr>
          <a:xfrm>
            <a:off x="618744" y="753594"/>
            <a:ext cx="9064752" cy="553998"/>
          </a:xfrm>
        </p:spPr>
        <p:txBody>
          <a:bodyPr/>
          <a:lstStyle/>
          <a:p>
            <a:r>
              <a:rPr lang="en-US">
                <a:solidFill>
                  <a:schemeClr val="bg1"/>
                </a:solidFill>
                <a:latin typeface="Segoe UI Semibold" panose="020B0702040204020203" pitchFamily="34" charset="0"/>
                <a:cs typeface="Segoe UI Semibold" panose="020B0702040204020203" pitchFamily="34" charset="0"/>
              </a:rPr>
              <a:t>Rules of Engagement</a:t>
            </a:r>
          </a:p>
        </p:txBody>
      </p:sp>
      <p:sp>
        <p:nvSpPr>
          <p:cNvPr id="27" name="Text Placeholder 2">
            <a:extLst>
              <a:ext uri="{FF2B5EF4-FFF2-40B4-BE49-F238E27FC236}">
                <a16:creationId xmlns:a16="http://schemas.microsoft.com/office/drawing/2014/main" id="{180CFB77-C8EC-C0C1-228E-B7CA77500570}"/>
              </a:ext>
            </a:extLst>
          </p:cNvPr>
          <p:cNvSpPr txBox="1">
            <a:spLocks/>
          </p:cNvSpPr>
          <p:nvPr/>
        </p:nvSpPr>
        <p:spPr>
          <a:xfrm>
            <a:off x="618745" y="1344676"/>
            <a:ext cx="9064752"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Dos</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28" name="TextBox 27">
            <a:extLst>
              <a:ext uri="{FF2B5EF4-FFF2-40B4-BE49-F238E27FC236}">
                <a16:creationId xmlns:a16="http://schemas.microsoft.com/office/drawing/2014/main" id="{E88CCF64-4EFD-9302-ED9C-584CC3DF20CD}"/>
              </a:ext>
            </a:extLst>
          </p:cNvPr>
          <p:cNvSpPr txBox="1"/>
          <p:nvPr/>
        </p:nvSpPr>
        <p:spPr>
          <a:xfrm>
            <a:off x="1051248" y="1855851"/>
            <a:ext cx="5660701" cy="276998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Invest in yourself.  This is your training and your dedicated time for training.  Make the most of it.</a:t>
            </a: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Contribute to the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You can finish in the time allotted, but you will need the time and group collaboration in order to finish.</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Share completion information in the main team channel.</a:t>
            </a:r>
          </a:p>
        </p:txBody>
      </p:sp>
      <p:sp>
        <p:nvSpPr>
          <p:cNvPr id="29" name="Text Placeholder 2">
            <a:extLst>
              <a:ext uri="{FF2B5EF4-FFF2-40B4-BE49-F238E27FC236}">
                <a16:creationId xmlns:a16="http://schemas.microsoft.com/office/drawing/2014/main" id="{F383962F-4945-5BF8-D77C-2318EF0DCC5B}"/>
              </a:ext>
            </a:extLst>
          </p:cNvPr>
          <p:cNvSpPr txBox="1">
            <a:spLocks/>
          </p:cNvSpPr>
          <p:nvPr/>
        </p:nvSpPr>
        <p:spPr>
          <a:xfrm>
            <a:off x="5578582" y="4490975"/>
            <a:ext cx="6116920" cy="51117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454142"/>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454142"/>
                </a:solidFill>
                <a:latin typeface="+mn-lt"/>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454142"/>
                </a:solidFill>
                <a:latin typeface="+mn-lt"/>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454142"/>
                </a:solidFill>
                <a:latin typeface="+mn-lt"/>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Don’t</a:t>
            </a:r>
            <a:endParaRPr kumimoji="0" lang="en-US" sz="28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30" name="TextBox 29">
            <a:extLst>
              <a:ext uri="{FF2B5EF4-FFF2-40B4-BE49-F238E27FC236}">
                <a16:creationId xmlns:a16="http://schemas.microsoft.com/office/drawing/2014/main" id="{CB7CE7DD-3A92-633B-F386-A48D7241A787}"/>
              </a:ext>
            </a:extLst>
          </p:cNvPr>
          <p:cNvSpPr txBox="1"/>
          <p:nvPr/>
        </p:nvSpPr>
        <p:spPr>
          <a:xfrm>
            <a:off x="6011086" y="5002150"/>
            <a:ext cx="5072479" cy="923330"/>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mn-cs"/>
              </a:rPr>
              <a:t>Leave your team for extended periods of 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rgbClr val="FFFFFF"/>
                </a:solidFill>
                <a:latin typeface="Segoe Sans Text"/>
              </a:rPr>
              <a:t>Give up (ask if you need help).</a:t>
            </a:r>
            <a:endParaRPr kumimoji="0" lang="en-US" sz="2000" b="0" i="0" u="none" strike="noStrike" kern="1200" cap="none" spc="0" normalizeH="0" baseline="0" noProof="0">
              <a:ln>
                <a:noFill/>
              </a:ln>
              <a:solidFill>
                <a:srgbClr val="FFFFFF"/>
              </a:solidFill>
              <a:effectLst/>
              <a:uLnTx/>
              <a:uFillTx/>
              <a:latin typeface="Segoe Sans Text"/>
              <a:ea typeface="+mn-ea"/>
              <a:cs typeface="+mn-cs"/>
            </a:endParaRPr>
          </a:p>
        </p:txBody>
      </p:sp>
    </p:spTree>
    <p:extLst>
      <p:ext uri="{BB962C8B-B14F-4D97-AF65-F5344CB8AC3E}">
        <p14:creationId xmlns:p14="http://schemas.microsoft.com/office/powerpoint/2010/main" val="821487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421FE9EF-0E11-DA6A-B2F5-D4D170E203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A7224-9B95-B4D0-B146-456540411282}"/>
              </a:ext>
            </a:extLst>
          </p:cNvPr>
          <p:cNvSpPr>
            <a:spLocks noGrp="1"/>
          </p:cNvSpPr>
          <p:nvPr>
            <p:ph type="title"/>
          </p:nvPr>
        </p:nvSpPr>
        <p:spPr>
          <a:xfrm>
            <a:off x="588263" y="457200"/>
            <a:ext cx="11018520" cy="553998"/>
          </a:xfrm>
        </p:spPr>
        <p:txBody>
          <a:bodyPr wrap="square" anchor="t">
            <a:normAutofit/>
          </a:bodyPr>
          <a:lstStyle/>
          <a:p>
            <a:r>
              <a:rPr lang="en-US">
                <a:solidFill>
                  <a:schemeClr val="bg1"/>
                </a:solidFill>
              </a:rPr>
              <a:t>Bringing domain </a:t>
            </a:r>
            <a:r>
              <a:rPr kumimoji="0" lang="en-US" sz="3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knowledge</a:t>
            </a:r>
            <a:r>
              <a:rPr lang="en-US">
                <a:solidFill>
                  <a:schemeClr val="bg1"/>
                </a:solidFill>
              </a:rPr>
              <a:t> to LLMs</a:t>
            </a:r>
          </a:p>
        </p:txBody>
      </p:sp>
      <p:sp>
        <p:nvSpPr>
          <p:cNvPr id="13" name="Rounded Rectangle 1">
            <a:extLst>
              <a:ext uri="{FF2B5EF4-FFF2-40B4-BE49-F238E27FC236}">
                <a16:creationId xmlns:a16="http://schemas.microsoft.com/office/drawing/2014/main" id="{8941D711-63FB-2C0F-277C-BC22B05BBB74}"/>
              </a:ext>
              <a:ext uri="{C183D7F6-B498-43B3-948B-1728B52AA6E4}">
                <adec:decorative xmlns:adec="http://schemas.microsoft.com/office/drawing/2017/decorative" val="1"/>
              </a:ext>
            </a:extLst>
          </p:cNvPr>
          <p:cNvSpPr/>
          <p:nvPr/>
        </p:nvSpPr>
        <p:spPr bwMode="auto">
          <a:xfrm>
            <a:off x="590560" y="1753486"/>
            <a:ext cx="3291840" cy="3931920"/>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Prompt</a:t>
            </a:r>
            <a:b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b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engineering</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In-context learning</a:t>
            </a:r>
          </a:p>
        </p:txBody>
      </p:sp>
      <p:sp>
        <p:nvSpPr>
          <p:cNvPr id="14" name="Rounded Rectangle 299">
            <a:extLst>
              <a:ext uri="{FF2B5EF4-FFF2-40B4-BE49-F238E27FC236}">
                <a16:creationId xmlns:a16="http://schemas.microsoft.com/office/drawing/2014/main" id="{63D65848-8164-E7DD-5053-C7C49BD51CA0}"/>
              </a:ext>
              <a:ext uri="{C183D7F6-B498-43B3-948B-1728B52AA6E4}">
                <adec:decorative xmlns:adec="http://schemas.microsoft.com/office/drawing/2017/decorative" val="1"/>
              </a:ext>
            </a:extLst>
          </p:cNvPr>
          <p:cNvSpPr/>
          <p:nvPr/>
        </p:nvSpPr>
        <p:spPr bwMode="auto">
          <a:xfrm>
            <a:off x="4453954" y="1753486"/>
            <a:ext cx="3291840" cy="3931920"/>
          </a:xfrm>
          <a:prstGeom prst="roundRect">
            <a:avLst>
              <a:gd name="adj" fmla="val 289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Fine</a:t>
            </a:r>
            <a:b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b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tuning</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Learn new skills</a:t>
            </a:r>
          </a:p>
        </p:txBody>
      </p:sp>
      <p:sp>
        <p:nvSpPr>
          <p:cNvPr id="15" name="Rounded Rectangle 300">
            <a:extLst>
              <a:ext uri="{FF2B5EF4-FFF2-40B4-BE49-F238E27FC236}">
                <a16:creationId xmlns:a16="http://schemas.microsoft.com/office/drawing/2014/main" id="{8BA40196-7A63-66A7-F181-26C162FA8D46}"/>
              </a:ext>
              <a:ext uri="{C183D7F6-B498-43B3-948B-1728B52AA6E4}">
                <adec:decorative xmlns:adec="http://schemas.microsoft.com/office/drawing/2017/decorative" val="1"/>
              </a:ext>
            </a:extLst>
          </p:cNvPr>
          <p:cNvSpPr/>
          <p:nvPr/>
        </p:nvSpPr>
        <p:spPr bwMode="auto">
          <a:xfrm>
            <a:off x="8317349" y="1753486"/>
            <a:ext cx="3291840" cy="3931920"/>
          </a:xfrm>
          <a:prstGeom prst="roundRect">
            <a:avLst>
              <a:gd name="adj" fmla="val 270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Pct val="90000"/>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Retrieval augmentation</a:t>
            </a:r>
          </a:p>
          <a:p>
            <a:pPr marL="0" marR="0" lvl="0" indent="0" algn="ctr" defTabSz="932742" rtl="0" eaLnBrk="1" fontAlgn="base" latinLnBrk="0" hangingPunct="1">
              <a:lnSpc>
                <a:spcPct val="100000"/>
              </a:lnSpc>
              <a:spcBef>
                <a:spcPts val="1200"/>
              </a:spcBef>
              <a:spcAft>
                <a:spcPct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Learn new facts</a:t>
            </a:r>
          </a:p>
        </p:txBody>
      </p:sp>
      <p:sp>
        <p:nvSpPr>
          <p:cNvPr id="16" name="Graphic 13">
            <a:extLst>
              <a:ext uri="{FF2B5EF4-FFF2-40B4-BE49-F238E27FC236}">
                <a16:creationId xmlns:a16="http://schemas.microsoft.com/office/drawing/2014/main" id="{F43591FB-6901-4F48-F17A-B433F7A1B4C3}"/>
              </a:ext>
              <a:ext uri="{C183D7F6-B498-43B3-948B-1728B52AA6E4}">
                <adec:decorative xmlns:adec="http://schemas.microsoft.com/office/drawing/2017/decorative" val="1"/>
              </a:ext>
            </a:extLst>
          </p:cNvPr>
          <p:cNvSpPr>
            <a:spLocks noChangeAspect="1"/>
          </p:cNvSpPr>
          <p:nvPr/>
        </p:nvSpPr>
        <p:spPr>
          <a:xfrm>
            <a:off x="1881884" y="2690359"/>
            <a:ext cx="709193" cy="702619"/>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17" name="Graphic 16">
            <a:extLst>
              <a:ext uri="{FF2B5EF4-FFF2-40B4-BE49-F238E27FC236}">
                <a16:creationId xmlns:a16="http://schemas.microsoft.com/office/drawing/2014/main" id="{9C1B44FF-FA10-8285-00E7-DCC5856823B3}"/>
              </a:ext>
              <a:ext uri="{C183D7F6-B498-43B3-948B-1728B52AA6E4}">
                <adec:decorative xmlns:adec="http://schemas.microsoft.com/office/drawing/2017/decorative" val="1"/>
              </a:ext>
            </a:extLst>
          </p:cNvPr>
          <p:cNvSpPr>
            <a:spLocks noChangeAspect="1"/>
          </p:cNvSpPr>
          <p:nvPr/>
        </p:nvSpPr>
        <p:spPr>
          <a:xfrm>
            <a:off x="9622573" y="2668588"/>
            <a:ext cx="681392" cy="715462"/>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18" name="Graphic 18">
            <a:extLst>
              <a:ext uri="{FF2B5EF4-FFF2-40B4-BE49-F238E27FC236}">
                <a16:creationId xmlns:a16="http://schemas.microsoft.com/office/drawing/2014/main" id="{24D50990-D36B-24E0-10B1-02DBC744BE31}"/>
              </a:ext>
              <a:ext uri="{C183D7F6-B498-43B3-948B-1728B52AA6E4}">
                <adec:decorative xmlns:adec="http://schemas.microsoft.com/office/drawing/2017/decorative" val="1"/>
              </a:ext>
            </a:extLst>
          </p:cNvPr>
          <p:cNvSpPr>
            <a:spLocks noChangeAspect="1"/>
          </p:cNvSpPr>
          <p:nvPr/>
        </p:nvSpPr>
        <p:spPr>
          <a:xfrm>
            <a:off x="5759178" y="2701385"/>
            <a:ext cx="681392" cy="681051"/>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gradFill>
            <a:gsLst>
              <a:gs pos="0">
                <a:srgbClr val="8DC8E8"/>
              </a:gs>
              <a:gs pos="100000">
                <a:srgbClr val="D59ED7"/>
              </a:gs>
            </a:gsLst>
            <a:lin ang="540000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endParaRPr>
          </a:p>
        </p:txBody>
      </p:sp>
      <p:sp>
        <p:nvSpPr>
          <p:cNvPr id="5" name="Rectangle 4">
            <a:extLst>
              <a:ext uri="{FF2B5EF4-FFF2-40B4-BE49-F238E27FC236}">
                <a16:creationId xmlns:a16="http://schemas.microsoft.com/office/drawing/2014/main" id="{9E5C0280-ACF8-DE64-CB44-71C2E980A6E0}"/>
              </a:ext>
            </a:extLst>
          </p:cNvPr>
          <p:cNvSpPr/>
          <p:nvPr/>
        </p:nvSpPr>
        <p:spPr bwMode="auto">
          <a:xfrm>
            <a:off x="4453954" y="1687855"/>
            <a:ext cx="3414252" cy="4063181"/>
          </a:xfrm>
          <a:prstGeom prst="rect">
            <a:avLst/>
          </a:prstGeom>
          <a:solidFill>
            <a:srgbClr val="091F2C">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D2786B-E83C-1DD3-2BE3-980D3DAC6F8A}"/>
              </a:ext>
            </a:extLst>
          </p:cNvPr>
          <p:cNvSpPr/>
          <p:nvPr/>
        </p:nvSpPr>
        <p:spPr bwMode="auto">
          <a:xfrm>
            <a:off x="530942" y="1688690"/>
            <a:ext cx="3414252" cy="4063181"/>
          </a:xfrm>
          <a:prstGeom prst="rect">
            <a:avLst/>
          </a:prstGeom>
          <a:solidFill>
            <a:srgbClr val="091F2C">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60416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200"/>
                                  </p:stCondLst>
                                  <p:childTnLst>
                                    <p:animMotion origin="layout" path="M -3.54167E-6 -1.11111E-6 L -3.54167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400"/>
                                  </p:stCondLst>
                                  <p:childTnLst>
                                    <p:animMotion origin="layout" path="M -4.16667E-7 -1.11111E-6 L -4.16667E-7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6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600"/>
                                  </p:stCondLst>
                                  <p:childTnLst>
                                    <p:animMotion origin="layout" path="M 2.5E-6 -1.11111E-6 L 2.5E-6 0.03542 " pathEditMode="relative" rAng="0" ptsTypes="AA">
                                      <p:cBhvr>
                                        <p:cTn id="19" dur="700" spd="-100000" fill="hold"/>
                                        <p:tgtEl>
                                          <p:spTgt spid="15"/>
                                        </p:tgtEl>
                                        <p:attrNameLst>
                                          <p:attrName>ppt_x</p:attrName>
                                          <p:attrName>ppt_y</p:attrName>
                                        </p:attrNameLst>
                                      </p:cBhvr>
                                      <p:rCtr x="0" y="1759"/>
                                    </p:animMotion>
                                  </p:childTnLst>
                                </p:cTn>
                              </p:par>
                              <p:par>
                                <p:cTn id="20" presetID="23" presetClass="entr" presetSubtype="16" fill="hold" grpId="0" nodeType="withEffect">
                                  <p:stCondLst>
                                    <p:cond delay="200"/>
                                  </p:stCondLst>
                                  <p:childTnLst>
                                    <p:set>
                                      <p:cBhvr>
                                        <p:cTn id="21" dur="1" fill="hold">
                                          <p:stCondLst>
                                            <p:cond delay="0"/>
                                          </p:stCondLst>
                                        </p:cTn>
                                        <p:tgtEl>
                                          <p:spTgt spid="16"/>
                                        </p:tgtEl>
                                        <p:attrNameLst>
                                          <p:attrName>style.visibility</p:attrName>
                                        </p:attrNameLst>
                                      </p:cBhvr>
                                      <p:to>
                                        <p:strVal val="visible"/>
                                      </p:to>
                                    </p:set>
                                    <p:anim calcmode="lin" valueType="num">
                                      <p:cBhvr>
                                        <p:cTn id="22" dur="400" fill="hold"/>
                                        <p:tgtEl>
                                          <p:spTgt spid="16"/>
                                        </p:tgtEl>
                                        <p:attrNameLst>
                                          <p:attrName>ppt_w</p:attrName>
                                        </p:attrNameLst>
                                      </p:cBhvr>
                                      <p:tavLst>
                                        <p:tav tm="0">
                                          <p:val>
                                            <p:fltVal val="0"/>
                                          </p:val>
                                        </p:tav>
                                        <p:tav tm="100000">
                                          <p:val>
                                            <p:strVal val="#ppt_w"/>
                                          </p:val>
                                        </p:tav>
                                      </p:tavLst>
                                    </p:anim>
                                    <p:anim calcmode="lin" valueType="num">
                                      <p:cBhvr>
                                        <p:cTn id="23" dur="400" fill="hold"/>
                                        <p:tgtEl>
                                          <p:spTgt spid="16"/>
                                        </p:tgtEl>
                                        <p:attrNameLst>
                                          <p:attrName>ppt_h</p:attrName>
                                        </p:attrNameLst>
                                      </p:cBhvr>
                                      <p:tavLst>
                                        <p:tav tm="0">
                                          <p:val>
                                            <p:fltVal val="0"/>
                                          </p:val>
                                        </p:tav>
                                        <p:tav tm="100000">
                                          <p:val>
                                            <p:strVal val="#ppt_h"/>
                                          </p:val>
                                        </p:tav>
                                      </p:tavLst>
                                    </p:anim>
                                  </p:childTnLst>
                                </p:cTn>
                              </p:par>
                              <p:par>
                                <p:cTn id="24" presetID="6" presetClass="emph" presetSubtype="0" accel="100000" autoRev="1" fill="hold" grpId="1" nodeType="withEffect">
                                  <p:stCondLst>
                                    <p:cond delay="200"/>
                                  </p:stCondLst>
                                  <p:childTnLst>
                                    <p:animScale>
                                      <p:cBhvr>
                                        <p:cTn id="25" dur="400" fill="hold"/>
                                        <p:tgtEl>
                                          <p:spTgt spid="16"/>
                                        </p:tgtEl>
                                      </p:cBhvr>
                                      <p:by x="110000" y="110000"/>
                                    </p:animScale>
                                  </p:childTnLst>
                                </p:cTn>
                              </p:par>
                              <p:par>
                                <p:cTn id="26" presetID="23" presetClass="entr" presetSubtype="16" fill="hold" grpId="0" nodeType="withEffect">
                                  <p:stCondLst>
                                    <p:cond delay="400"/>
                                  </p:stCondLst>
                                  <p:childTnLst>
                                    <p:set>
                                      <p:cBhvr>
                                        <p:cTn id="27" dur="1" fill="hold">
                                          <p:stCondLst>
                                            <p:cond delay="0"/>
                                          </p:stCondLst>
                                        </p:cTn>
                                        <p:tgtEl>
                                          <p:spTgt spid="18"/>
                                        </p:tgtEl>
                                        <p:attrNameLst>
                                          <p:attrName>style.visibility</p:attrName>
                                        </p:attrNameLst>
                                      </p:cBhvr>
                                      <p:to>
                                        <p:strVal val="visible"/>
                                      </p:to>
                                    </p:set>
                                    <p:anim calcmode="lin" valueType="num">
                                      <p:cBhvr>
                                        <p:cTn id="28" dur="400" fill="hold"/>
                                        <p:tgtEl>
                                          <p:spTgt spid="18"/>
                                        </p:tgtEl>
                                        <p:attrNameLst>
                                          <p:attrName>ppt_w</p:attrName>
                                        </p:attrNameLst>
                                      </p:cBhvr>
                                      <p:tavLst>
                                        <p:tav tm="0">
                                          <p:val>
                                            <p:fltVal val="0"/>
                                          </p:val>
                                        </p:tav>
                                        <p:tav tm="100000">
                                          <p:val>
                                            <p:strVal val="#ppt_w"/>
                                          </p:val>
                                        </p:tav>
                                      </p:tavLst>
                                    </p:anim>
                                    <p:anim calcmode="lin" valueType="num">
                                      <p:cBhvr>
                                        <p:cTn id="29" dur="400" fill="hold"/>
                                        <p:tgtEl>
                                          <p:spTgt spid="18"/>
                                        </p:tgtEl>
                                        <p:attrNameLst>
                                          <p:attrName>ppt_h</p:attrName>
                                        </p:attrNameLst>
                                      </p:cBhvr>
                                      <p:tavLst>
                                        <p:tav tm="0">
                                          <p:val>
                                            <p:fltVal val="0"/>
                                          </p:val>
                                        </p:tav>
                                        <p:tav tm="100000">
                                          <p:val>
                                            <p:strVal val="#ppt_h"/>
                                          </p:val>
                                        </p:tav>
                                      </p:tavLst>
                                    </p:anim>
                                  </p:childTnLst>
                                </p:cTn>
                              </p:par>
                              <p:par>
                                <p:cTn id="30" presetID="6" presetClass="emph" presetSubtype="0" accel="100000" autoRev="1" fill="hold" grpId="1" nodeType="withEffect">
                                  <p:stCondLst>
                                    <p:cond delay="400"/>
                                  </p:stCondLst>
                                  <p:childTnLst>
                                    <p:animScale>
                                      <p:cBhvr>
                                        <p:cTn id="31" dur="400" fill="hold"/>
                                        <p:tgtEl>
                                          <p:spTgt spid="18"/>
                                        </p:tgtEl>
                                      </p:cBhvr>
                                      <p:by x="110000" y="110000"/>
                                    </p:animScale>
                                  </p:childTnLst>
                                </p:cTn>
                              </p:par>
                              <p:par>
                                <p:cTn id="32" presetID="23" presetClass="entr" presetSubtype="16" fill="hold" grpId="0" nodeType="withEffect">
                                  <p:stCondLst>
                                    <p:cond delay="6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400" fill="hold"/>
                                        <p:tgtEl>
                                          <p:spTgt spid="17"/>
                                        </p:tgtEl>
                                        <p:attrNameLst>
                                          <p:attrName>ppt_w</p:attrName>
                                        </p:attrNameLst>
                                      </p:cBhvr>
                                      <p:tavLst>
                                        <p:tav tm="0">
                                          <p:val>
                                            <p:fltVal val="0"/>
                                          </p:val>
                                        </p:tav>
                                        <p:tav tm="100000">
                                          <p:val>
                                            <p:strVal val="#ppt_w"/>
                                          </p:val>
                                        </p:tav>
                                      </p:tavLst>
                                    </p:anim>
                                    <p:anim calcmode="lin" valueType="num">
                                      <p:cBhvr>
                                        <p:cTn id="35" dur="400" fill="hold"/>
                                        <p:tgtEl>
                                          <p:spTgt spid="17"/>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600"/>
                                  </p:stCondLst>
                                  <p:childTnLst>
                                    <p:animScale>
                                      <p:cBhvr>
                                        <p:cTn id="37" dur="400" fill="hold"/>
                                        <p:tgtEl>
                                          <p:spTgt spid="1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21AC5E-EE70-F1F2-FEE6-54C1057E73F6}"/>
              </a:ext>
            </a:extLst>
          </p:cNvPr>
          <p:cNvSpPr/>
          <p:nvPr/>
        </p:nvSpPr>
        <p:spPr bwMode="auto">
          <a:xfrm>
            <a:off x="265471" y="243348"/>
            <a:ext cx="11776587" cy="64008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480C74C-62C5-8D87-EA95-37A440D935C7}"/>
              </a:ext>
            </a:extLst>
          </p:cNvPr>
          <p:cNvSpPr>
            <a:spLocks noGrp="1"/>
          </p:cNvSpPr>
          <p:nvPr>
            <p:ph type="title"/>
          </p:nvPr>
        </p:nvSpPr>
        <p:spPr>
          <a:xfrm>
            <a:off x="345262" y="1701469"/>
            <a:ext cx="4185972" cy="1477328"/>
          </a:xfrm>
        </p:spPr>
        <p:txBody>
          <a:bodyPr/>
          <a:lstStyle/>
          <a:p>
            <a:r>
              <a:rPr lang="en-US" sz="2400"/>
              <a:t>Retrieval-Augmented Generation</a:t>
            </a:r>
            <a:br>
              <a:rPr lang="en-US" sz="2400"/>
            </a:br>
            <a:br>
              <a:rPr lang="en-US" sz="2400" b="1" spc="0">
                <a:ln>
                  <a:noFill/>
                </a:ln>
                <a:gradFill flip="none" rotWithShape="1">
                  <a:gsLst>
                    <a:gs pos="12000">
                      <a:srgbClr val="D59ED7"/>
                    </a:gs>
                    <a:gs pos="86000">
                      <a:srgbClr val="8DC8E8"/>
                    </a:gs>
                  </a:gsLst>
                  <a:lin ang="10800000" scaled="1"/>
                  <a:tileRect/>
                </a:gradFill>
                <a:latin typeface="Segoe UI Semibold"/>
              </a:rPr>
            </a:br>
            <a:r>
              <a:rPr kumimoji="0" lang="en-US" sz="24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High-level Architecture</a:t>
            </a:r>
            <a:endParaRPr lang="en-US" sz="2400"/>
          </a:p>
        </p:txBody>
      </p:sp>
      <p:sp>
        <p:nvSpPr>
          <p:cNvPr id="88" name="Rectangle: Rounded Corners 87">
            <a:extLst>
              <a:ext uri="{FF2B5EF4-FFF2-40B4-BE49-F238E27FC236}">
                <a16:creationId xmlns:a16="http://schemas.microsoft.com/office/drawing/2014/main" id="{AD9B478D-FAA1-D9DD-7FDD-202DB51DAB5A}"/>
              </a:ext>
              <a:ext uri="{C183D7F6-B498-43B3-948B-1728B52AA6E4}">
                <adec:decorative xmlns:adec="http://schemas.microsoft.com/office/drawing/2017/decorative" val="1"/>
              </a:ext>
            </a:extLst>
          </p:cNvPr>
          <p:cNvSpPr/>
          <p:nvPr/>
        </p:nvSpPr>
        <p:spPr bwMode="auto">
          <a:xfrm>
            <a:off x="4325550" y="531488"/>
            <a:ext cx="7267012" cy="5740397"/>
          </a:xfrm>
          <a:prstGeom prst="roundRect">
            <a:avLst>
              <a:gd name="adj" fmla="val 1773"/>
            </a:avLst>
          </a:prstGeom>
          <a:solidFill>
            <a:srgbClr val="FFFFFF"/>
          </a:solidFill>
          <a:ln w="3175" cap="flat" cmpd="sng" algn="ctr">
            <a:solidFill>
              <a:srgbClr val="FFFFFF">
                <a:lumMod val="75000"/>
              </a:srgbClr>
            </a:solidFill>
            <a:prstDash val="solid"/>
            <a:headEnd type="none" w="med" len="med"/>
            <a:tailEnd type="none" w="med" len="med"/>
          </a:ln>
          <a:effectLst>
            <a:outerShdw blurRad="63500" dist="127000" dir="2700000" algn="ctr"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6" name="Oval 45">
            <a:extLst>
              <a:ext uri="{FF2B5EF4-FFF2-40B4-BE49-F238E27FC236}">
                <a16:creationId xmlns:a16="http://schemas.microsoft.com/office/drawing/2014/main" id="{9EFEBF0F-8A35-C973-FB4E-F9E79A0948C2}"/>
              </a:ext>
              <a:ext uri="{C183D7F6-B498-43B3-948B-1728B52AA6E4}">
                <adec:decorative xmlns:adec="http://schemas.microsoft.com/office/drawing/2017/decorative" val="1"/>
              </a:ext>
            </a:extLst>
          </p:cNvPr>
          <p:cNvSpPr/>
          <p:nvPr/>
        </p:nvSpPr>
        <p:spPr>
          <a:xfrm>
            <a:off x="4579100"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47" name="TextBox 46">
            <a:extLst>
              <a:ext uri="{FF2B5EF4-FFF2-40B4-BE49-F238E27FC236}">
                <a16:creationId xmlns:a16="http://schemas.microsoft.com/office/drawing/2014/main" id="{8DDBC4F3-9777-550B-0812-0FACE64D082D}"/>
              </a:ext>
              <a:ext uri="{C183D7F6-B498-43B3-948B-1728B52AA6E4}">
                <adec:decorative xmlns:adec="http://schemas.microsoft.com/office/drawing/2017/decorative" val="1"/>
              </a:ext>
            </a:extLst>
          </p:cNvPr>
          <p:cNvSpPr txBox="1"/>
          <p:nvPr/>
        </p:nvSpPr>
        <p:spPr>
          <a:xfrm>
            <a:off x="4603297" y="4242324"/>
            <a:ext cx="644407" cy="215444"/>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App UX</a:t>
            </a:r>
          </a:p>
        </p:txBody>
      </p:sp>
      <p:sp>
        <p:nvSpPr>
          <p:cNvPr id="48" name="TextBox 47">
            <a:extLst>
              <a:ext uri="{FF2B5EF4-FFF2-40B4-BE49-F238E27FC236}">
                <a16:creationId xmlns:a16="http://schemas.microsoft.com/office/drawing/2014/main" id="{39C2ED4F-B771-78A0-47CD-18A9A4CF8A4F}"/>
              </a:ext>
              <a:ext uri="{C183D7F6-B498-43B3-948B-1728B52AA6E4}">
                <adec:decorative xmlns:adec="http://schemas.microsoft.com/office/drawing/2017/decorative" val="1"/>
              </a:ext>
            </a:extLst>
          </p:cNvPr>
          <p:cNvSpPr txBox="1"/>
          <p:nvPr/>
        </p:nvSpPr>
        <p:spPr>
          <a:xfrm>
            <a:off x="5486953" y="3361548"/>
            <a:ext cx="1128172" cy="184666"/>
          </a:xfrm>
          <a:prstGeom prst="rect">
            <a:avLst/>
          </a:prstGeom>
          <a:noFill/>
        </p:spPr>
        <p:txBody>
          <a:bodyPr wrap="squar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User question</a:t>
            </a:r>
          </a:p>
        </p:txBody>
      </p:sp>
      <p:cxnSp>
        <p:nvCxnSpPr>
          <p:cNvPr id="49" name="Straight Connector 48">
            <a:extLst>
              <a:ext uri="{FF2B5EF4-FFF2-40B4-BE49-F238E27FC236}">
                <a16:creationId xmlns:a16="http://schemas.microsoft.com/office/drawing/2014/main" id="{150C57DB-3D57-FF6D-F3CC-0564C86A5237}"/>
              </a:ext>
              <a:ext uri="{C183D7F6-B498-43B3-948B-1728B52AA6E4}">
                <adec:decorative xmlns:adec="http://schemas.microsoft.com/office/drawing/2017/decorative" val="1"/>
              </a:ext>
            </a:extLst>
          </p:cNvPr>
          <p:cNvCxnSpPr>
            <a:cxnSpLocks/>
          </p:cNvCxnSpPr>
          <p:nvPr/>
        </p:nvCxnSpPr>
        <p:spPr>
          <a:xfrm flipH="1" flipV="1">
            <a:off x="5508625" y="36576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6128A9DF-861E-09FB-6EBF-FA2B808BFCC8}"/>
              </a:ext>
              <a:ext uri="{C183D7F6-B498-43B3-948B-1728B52AA6E4}">
                <adec:decorative xmlns:adec="http://schemas.microsoft.com/office/drawing/2017/decorative" val="1"/>
              </a:ext>
            </a:extLst>
          </p:cNvPr>
          <p:cNvGrpSpPr/>
          <p:nvPr/>
        </p:nvGrpSpPr>
        <p:grpSpPr>
          <a:xfrm>
            <a:off x="5508625" y="3848100"/>
            <a:ext cx="1080000" cy="258026"/>
            <a:chOff x="5613400" y="3581400"/>
            <a:chExt cx="1080000" cy="258026"/>
          </a:xfrm>
        </p:grpSpPr>
        <p:cxnSp>
          <p:nvCxnSpPr>
            <p:cNvPr id="51" name="Straight Connector 50">
              <a:extLst>
                <a:ext uri="{FF2B5EF4-FFF2-40B4-BE49-F238E27FC236}">
                  <a16:creationId xmlns:a16="http://schemas.microsoft.com/office/drawing/2014/main" id="{920789C9-5B9B-C2F7-EF9D-06376DA5D000}"/>
                </a:ext>
              </a:extLst>
            </p:cNvPr>
            <p:cNvCxnSpPr>
              <a:cxnSpLocks/>
            </p:cNvCxnSpPr>
            <p:nvPr/>
          </p:nvCxnSpPr>
          <p:spPr>
            <a:xfrm>
              <a:off x="5613400" y="3581400"/>
              <a:ext cx="1080000" cy="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A55FD1B-8CD3-031F-9F33-D825790C5673}"/>
                </a:ext>
              </a:extLst>
            </p:cNvPr>
            <p:cNvSpPr txBox="1"/>
            <p:nvPr/>
          </p:nvSpPr>
          <p:spPr>
            <a:xfrm>
              <a:off x="5775086" y="3654760"/>
              <a:ext cx="761456" cy="184666"/>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Answer</a:t>
              </a:r>
            </a:p>
          </p:txBody>
        </p:sp>
      </p:grpSp>
      <p:sp>
        <p:nvSpPr>
          <p:cNvPr id="53" name="TextBox 52">
            <a:extLst>
              <a:ext uri="{FF2B5EF4-FFF2-40B4-BE49-F238E27FC236}">
                <a16:creationId xmlns:a16="http://schemas.microsoft.com/office/drawing/2014/main" id="{673E7615-3F40-F63E-EF04-CE3289283B39}"/>
              </a:ext>
              <a:ext uri="{C183D7F6-B498-43B3-948B-1728B52AA6E4}">
                <adec:decorative xmlns:adec="http://schemas.microsoft.com/office/drawing/2017/decorative" val="1"/>
              </a:ext>
            </a:extLst>
          </p:cNvPr>
          <p:cNvSpPr txBox="1"/>
          <p:nvPr/>
        </p:nvSpPr>
        <p:spPr>
          <a:xfrm>
            <a:off x="6622053" y="4242324"/>
            <a:ext cx="1067793"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Orchestrator</a:t>
            </a:r>
          </a:p>
        </p:txBody>
      </p:sp>
      <p:cxnSp>
        <p:nvCxnSpPr>
          <p:cNvPr id="56" name="Straight Connector 55">
            <a:extLst>
              <a:ext uri="{FF2B5EF4-FFF2-40B4-BE49-F238E27FC236}">
                <a16:creationId xmlns:a16="http://schemas.microsoft.com/office/drawing/2014/main" id="{297A0EBA-5EA4-036F-E9AA-B7EBCBBF150D}"/>
              </a:ext>
              <a:ext uri="{C183D7F6-B498-43B3-948B-1728B52AA6E4}">
                <adec:decorative xmlns:adec="http://schemas.microsoft.com/office/drawing/2017/decorative" val="1"/>
              </a:ext>
            </a:extLst>
          </p:cNvPr>
          <p:cNvCxnSpPr>
            <a:cxnSpLocks/>
          </p:cNvCxnSpPr>
          <p:nvPr/>
        </p:nvCxnSpPr>
        <p:spPr>
          <a:xfrm>
            <a:off x="7058254"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E5581D1-59D5-09FB-E4B0-05FF518F934D}"/>
              </a:ext>
              <a:ext uri="{C183D7F6-B498-43B3-948B-1728B52AA6E4}">
                <adec:decorative xmlns:adec="http://schemas.microsoft.com/office/drawing/2017/decorative" val="1"/>
              </a:ext>
            </a:extLst>
          </p:cNvPr>
          <p:cNvCxnSpPr>
            <a:cxnSpLocks/>
          </p:cNvCxnSpPr>
          <p:nvPr/>
        </p:nvCxnSpPr>
        <p:spPr>
          <a:xfrm flipH="1" flipV="1">
            <a:off x="7251210" y="2459529"/>
            <a:ext cx="0" cy="731520"/>
          </a:xfrm>
          <a:prstGeom prst="line">
            <a:avLst/>
          </a:prstGeom>
          <a:ln w="2540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A6E4270-F557-2C55-0181-F8376A661BB5}"/>
              </a:ext>
              <a:ext uri="{C183D7F6-B498-43B3-948B-1728B52AA6E4}">
                <adec:decorative xmlns:adec="http://schemas.microsoft.com/office/drawing/2017/decorative" val="1"/>
              </a:ext>
            </a:extLst>
          </p:cNvPr>
          <p:cNvCxnSpPr>
            <a:cxnSpLocks/>
          </p:cNvCxnSpPr>
          <p:nvPr/>
        </p:nvCxnSpPr>
        <p:spPr>
          <a:xfrm rot="2358803" flipH="1">
            <a:off x="7769225" y="47498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5AA1C83-41FE-1F65-556E-0466DA4F9393}"/>
              </a:ext>
              <a:ext uri="{C183D7F6-B498-43B3-948B-1728B52AA6E4}">
                <adec:decorative xmlns:adec="http://schemas.microsoft.com/office/drawing/2017/decorative" val="1"/>
              </a:ext>
            </a:extLst>
          </p:cNvPr>
          <p:cNvCxnSpPr>
            <a:cxnSpLocks/>
          </p:cNvCxnSpPr>
          <p:nvPr/>
        </p:nvCxnSpPr>
        <p:spPr>
          <a:xfrm rot="2358803" flipV="1">
            <a:off x="7896225" y="4597400"/>
            <a:ext cx="1080000" cy="0"/>
          </a:xfrm>
          <a:prstGeom prst="line">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E9EDFD52-B30B-C211-380B-96E57DE9B61E}"/>
              </a:ext>
              <a:ext uri="{C183D7F6-B498-43B3-948B-1728B52AA6E4}">
                <adec:decorative xmlns:adec="http://schemas.microsoft.com/office/drawing/2017/decorative" val="1"/>
              </a:ext>
            </a:extLst>
          </p:cNvPr>
          <p:cNvSpPr/>
          <p:nvPr/>
        </p:nvSpPr>
        <p:spPr>
          <a:xfrm>
            <a:off x="8964402" y="503509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0" name="TextBox 69">
            <a:extLst>
              <a:ext uri="{FF2B5EF4-FFF2-40B4-BE49-F238E27FC236}">
                <a16:creationId xmlns:a16="http://schemas.microsoft.com/office/drawing/2014/main" id="{27D3F5D9-E099-2572-B226-D828CBA2A31F}"/>
              </a:ext>
              <a:ext uri="{C183D7F6-B498-43B3-948B-1728B52AA6E4}">
                <adec:decorative xmlns:adec="http://schemas.microsoft.com/office/drawing/2017/decorative" val="1"/>
              </a:ext>
            </a:extLst>
          </p:cNvPr>
          <p:cNvSpPr txBox="1"/>
          <p:nvPr/>
        </p:nvSpPr>
        <p:spPr>
          <a:xfrm>
            <a:off x="6465376" y="1280219"/>
            <a:ext cx="1381147"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Retrieval system</a:t>
            </a:r>
          </a:p>
        </p:txBody>
      </p:sp>
      <p:sp>
        <p:nvSpPr>
          <p:cNvPr id="71" name="TextBox 70">
            <a:extLst>
              <a:ext uri="{FF2B5EF4-FFF2-40B4-BE49-F238E27FC236}">
                <a16:creationId xmlns:a16="http://schemas.microsoft.com/office/drawing/2014/main" id="{81ABDB1F-DDBC-E462-B7AB-246A5BD6B46D}"/>
              </a:ext>
              <a:ext uri="{C183D7F6-B498-43B3-948B-1728B52AA6E4}">
                <adec:decorative xmlns:adec="http://schemas.microsoft.com/office/drawing/2017/decorative" val="1"/>
              </a:ext>
            </a:extLst>
          </p:cNvPr>
          <p:cNvSpPr txBox="1"/>
          <p:nvPr/>
        </p:nvSpPr>
        <p:spPr>
          <a:xfrm>
            <a:off x="8352277" y="5822931"/>
            <a:ext cx="1927708" cy="215444"/>
          </a:xfrm>
          <a:prstGeom prst="rect">
            <a:avLst/>
          </a:prstGeom>
          <a:noFill/>
        </p:spPr>
        <p:txBody>
          <a:bodyPr wrap="none" lIns="0" tIns="0" rIns="0" bIns="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UI Semibold" panose="020B0702040204020203" pitchFamily="34" charset="0"/>
              </a:rPr>
              <a:t>Large Language Model</a:t>
            </a:r>
          </a:p>
        </p:txBody>
      </p:sp>
      <p:pic>
        <p:nvPicPr>
          <p:cNvPr id="72" name="Graphic 71">
            <a:extLst>
              <a:ext uri="{FF2B5EF4-FFF2-40B4-BE49-F238E27FC236}">
                <a16:creationId xmlns:a16="http://schemas.microsoft.com/office/drawing/2014/main" id="{1F990095-2EDD-3A46-9720-1E17EF3F3A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5734" y="5186556"/>
            <a:ext cx="390138" cy="390138"/>
          </a:xfrm>
          <a:prstGeom prst="rect">
            <a:avLst/>
          </a:prstGeom>
          <a:effectLst/>
        </p:spPr>
      </p:pic>
      <p:grpSp>
        <p:nvGrpSpPr>
          <p:cNvPr id="73" name="Group 72">
            <a:extLst>
              <a:ext uri="{FF2B5EF4-FFF2-40B4-BE49-F238E27FC236}">
                <a16:creationId xmlns:a16="http://schemas.microsoft.com/office/drawing/2014/main" id="{41F81976-D4D5-DDAE-7C8D-EC4B86E4C097}"/>
              </a:ext>
              <a:ext uri="{C183D7F6-B498-43B3-948B-1728B52AA6E4}">
                <adec:decorative xmlns:adec="http://schemas.microsoft.com/office/drawing/2017/decorative" val="1"/>
              </a:ext>
            </a:extLst>
          </p:cNvPr>
          <p:cNvGrpSpPr/>
          <p:nvPr/>
        </p:nvGrpSpPr>
        <p:grpSpPr>
          <a:xfrm>
            <a:off x="6809548" y="1585792"/>
            <a:ext cx="692802" cy="693056"/>
            <a:chOff x="9069177" y="1367972"/>
            <a:chExt cx="692802" cy="693056"/>
          </a:xfrm>
        </p:grpSpPr>
        <p:sp>
          <p:nvSpPr>
            <p:cNvPr id="74" name="Oval 73">
              <a:extLst>
                <a:ext uri="{FF2B5EF4-FFF2-40B4-BE49-F238E27FC236}">
                  <a16:creationId xmlns:a16="http://schemas.microsoft.com/office/drawing/2014/main" id="{E0B51614-A462-D8DC-F2E1-91FA7C1C2B41}"/>
                </a:ext>
                <a:ext uri="{C183D7F6-B498-43B3-948B-1728B52AA6E4}">
                  <adec:decorative xmlns:adec="http://schemas.microsoft.com/office/drawing/2017/decorative" val="1"/>
                </a:ext>
              </a:extLst>
            </p:cNvPr>
            <p:cNvSpPr/>
            <p:nvPr/>
          </p:nvSpPr>
          <p:spPr>
            <a:xfrm>
              <a:off x="9069177" y="1367972"/>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75" name="Graphic 437806336">
              <a:extLst>
                <a:ext uri="{FF2B5EF4-FFF2-40B4-BE49-F238E27FC236}">
                  <a16:creationId xmlns:a16="http://schemas.microsoft.com/office/drawing/2014/main" id="{0A1E4D9A-7584-BA2E-EC3D-3A78063F22F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919" y="1520648"/>
              <a:ext cx="387320" cy="387704"/>
            </a:xfrm>
            <a:prstGeom prst="rect">
              <a:avLst/>
            </a:prstGeom>
          </p:spPr>
        </p:pic>
      </p:grpSp>
      <p:sp>
        <p:nvSpPr>
          <p:cNvPr id="76" name="Oval 75">
            <a:extLst>
              <a:ext uri="{FF2B5EF4-FFF2-40B4-BE49-F238E27FC236}">
                <a16:creationId xmlns:a16="http://schemas.microsoft.com/office/drawing/2014/main" id="{A407545F-9763-B3D4-F302-603F7AB40236}"/>
              </a:ext>
              <a:ext uri="{C183D7F6-B498-43B3-948B-1728B52AA6E4}">
                <adec:decorative xmlns:adec="http://schemas.microsoft.com/office/drawing/2017/decorative" val="1"/>
              </a:ext>
            </a:extLst>
          </p:cNvPr>
          <p:cNvSpPr/>
          <p:nvPr/>
        </p:nvSpPr>
        <p:spPr>
          <a:xfrm>
            <a:off x="6809548" y="3469187"/>
            <a:ext cx="692802" cy="693056"/>
          </a:xfrm>
          <a:prstGeom prst="ellipse">
            <a:avLst/>
          </a:prstGeom>
          <a:solidFill>
            <a:schemeClr val="tx1"/>
          </a:solidFill>
          <a:ln w="9525" cap="flat" cmpd="sng" algn="ctr">
            <a:solidFill>
              <a:srgbClr val="8DC8E8"/>
            </a:soli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grpSp>
        <p:nvGrpSpPr>
          <p:cNvPr id="77" name="Group 76">
            <a:extLst>
              <a:ext uri="{FF2B5EF4-FFF2-40B4-BE49-F238E27FC236}">
                <a16:creationId xmlns:a16="http://schemas.microsoft.com/office/drawing/2014/main" id="{9F753382-B0B8-FE24-EB64-3F94490049BB}"/>
              </a:ext>
              <a:ext uri="{C183D7F6-B498-43B3-948B-1728B52AA6E4}">
                <adec:decorative xmlns:adec="http://schemas.microsoft.com/office/drawing/2017/decorative" val="1"/>
              </a:ext>
            </a:extLst>
          </p:cNvPr>
          <p:cNvGrpSpPr/>
          <p:nvPr/>
        </p:nvGrpSpPr>
        <p:grpSpPr>
          <a:xfrm>
            <a:off x="7025249" y="3668387"/>
            <a:ext cx="313764" cy="294658"/>
            <a:chOff x="4613480" y="3695901"/>
            <a:chExt cx="530461" cy="498156"/>
          </a:xfrm>
        </p:grpSpPr>
        <p:sp>
          <p:nvSpPr>
            <p:cNvPr id="78" name="Freeform: Shape 77">
              <a:extLst>
                <a:ext uri="{FF2B5EF4-FFF2-40B4-BE49-F238E27FC236}">
                  <a16:creationId xmlns:a16="http://schemas.microsoft.com/office/drawing/2014/main" id="{7BDE5D26-6F77-1758-5B3A-35AFE9D4021B}"/>
                </a:ext>
              </a:extLst>
            </p:cNvPr>
            <p:cNvSpPr/>
            <p:nvPr/>
          </p:nvSpPr>
          <p:spPr>
            <a:xfrm>
              <a:off x="4613480" y="3695901"/>
              <a:ext cx="530461" cy="498156"/>
            </a:xfrm>
            <a:custGeom>
              <a:avLst/>
              <a:gdLst>
                <a:gd name="connsiteX0" fmla="*/ 347077 w 359154"/>
                <a:gd name="connsiteY0" fmla="*/ 0 h 240030"/>
                <a:gd name="connsiteX1" fmla="*/ 359155 w 359154"/>
                <a:gd name="connsiteY1" fmla="*/ 0 h 240030"/>
                <a:gd name="connsiteX2" fmla="*/ 359155 w 359154"/>
                <a:gd name="connsiteY2" fmla="*/ 240030 h 240030"/>
                <a:gd name="connsiteX3" fmla="*/ 347077 w 359154"/>
                <a:gd name="connsiteY3" fmla="*/ 240030 h 240030"/>
                <a:gd name="connsiteX4" fmla="*/ 12078 w 359154"/>
                <a:gd name="connsiteY4" fmla="*/ 240030 h 240030"/>
                <a:gd name="connsiteX5" fmla="*/ 0 w 359154"/>
                <a:gd name="connsiteY5" fmla="*/ 240030 h 240030"/>
                <a:gd name="connsiteX6" fmla="*/ 0 w 359154"/>
                <a:gd name="connsiteY6" fmla="*/ 0 h 240030"/>
                <a:gd name="connsiteX7" fmla="*/ 12078 w 359154"/>
                <a:gd name="connsiteY7"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154" h="240030">
                  <a:moveTo>
                    <a:pt x="347077" y="0"/>
                  </a:moveTo>
                  <a:cubicBezTo>
                    <a:pt x="353747" y="0"/>
                    <a:pt x="359155" y="0"/>
                    <a:pt x="359155" y="0"/>
                  </a:cubicBezTo>
                  <a:lnTo>
                    <a:pt x="359155" y="240030"/>
                  </a:lnTo>
                  <a:cubicBezTo>
                    <a:pt x="359155" y="240030"/>
                    <a:pt x="353747" y="240030"/>
                    <a:pt x="347077" y="240030"/>
                  </a:cubicBezTo>
                  <a:lnTo>
                    <a:pt x="12078" y="240030"/>
                  </a:lnTo>
                  <a:cubicBezTo>
                    <a:pt x="5408" y="240030"/>
                    <a:pt x="0" y="240030"/>
                    <a:pt x="0" y="240030"/>
                  </a:cubicBezTo>
                  <a:lnTo>
                    <a:pt x="0" y="0"/>
                  </a:lnTo>
                  <a:cubicBezTo>
                    <a:pt x="0" y="0"/>
                    <a:pt x="5408" y="0"/>
                    <a:pt x="12078" y="0"/>
                  </a:cubicBezTo>
                  <a:close/>
                </a:path>
              </a:pathLst>
            </a:custGeom>
            <a:solidFill>
              <a:srgbClr val="0078D4"/>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3FA1BCF-2A7C-CACB-39DB-9761E7E8D7F8}"/>
                </a:ext>
              </a:extLst>
            </p:cNvPr>
            <p:cNvGrpSpPr/>
            <p:nvPr/>
          </p:nvGrpSpPr>
          <p:grpSpPr>
            <a:xfrm>
              <a:off x="4790300" y="3826612"/>
              <a:ext cx="176820" cy="236734"/>
              <a:chOff x="4790300" y="3799961"/>
              <a:chExt cx="176820" cy="290773"/>
            </a:xfrm>
          </p:grpSpPr>
          <p:sp>
            <p:nvSpPr>
              <p:cNvPr id="80" name="Freeform: Shape 79">
                <a:extLst>
                  <a:ext uri="{FF2B5EF4-FFF2-40B4-BE49-F238E27FC236}">
                    <a16:creationId xmlns:a16="http://schemas.microsoft.com/office/drawing/2014/main" id="{A9F0F17E-17AD-8677-4771-9AA70003D8D5}"/>
                  </a:ext>
                </a:extLst>
              </p:cNvPr>
              <p:cNvSpPr/>
              <p:nvPr/>
            </p:nvSpPr>
            <p:spPr>
              <a:xfrm>
                <a:off x="4878973" y="3873023"/>
                <a:ext cx="88147" cy="217711"/>
              </a:xfrm>
              <a:custGeom>
                <a:avLst/>
                <a:gdLst>
                  <a:gd name="connsiteX0" fmla="*/ 59682 w 59681"/>
                  <a:gd name="connsiteY0" fmla="*/ 0 h 104901"/>
                  <a:gd name="connsiteX1" fmla="*/ 59682 w 59681"/>
                  <a:gd name="connsiteY1" fmla="*/ 69698 h 104901"/>
                  <a:gd name="connsiteX2" fmla="*/ 0 w 59681"/>
                  <a:gd name="connsiteY2" fmla="*/ 104902 h 104901"/>
                  <a:gd name="connsiteX3" fmla="*/ 0 w 59681"/>
                  <a:gd name="connsiteY3" fmla="*/ 34849 h 104901"/>
                  <a:gd name="connsiteX4" fmla="*/ 59682 w 59681"/>
                  <a:gd name="connsiteY4" fmla="*/ 0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81" h="104901">
                    <a:moveTo>
                      <a:pt x="59682" y="0"/>
                    </a:moveTo>
                    <a:lnTo>
                      <a:pt x="59682" y="69698"/>
                    </a:lnTo>
                    <a:lnTo>
                      <a:pt x="0" y="104902"/>
                    </a:lnTo>
                    <a:lnTo>
                      <a:pt x="0" y="34849"/>
                    </a:lnTo>
                    <a:lnTo>
                      <a:pt x="59682" y="0"/>
                    </a:lnTo>
                    <a:close/>
                  </a:path>
                </a:pathLst>
              </a:custGeom>
              <a:solidFill>
                <a:srgbClr val="50E6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61E7887-7E3F-FD36-BFD6-41B521EA3AAE}"/>
                  </a:ext>
                </a:extLst>
              </p:cNvPr>
              <p:cNvSpPr/>
              <p:nvPr/>
            </p:nvSpPr>
            <p:spPr>
              <a:xfrm>
                <a:off x="4790300" y="3799961"/>
                <a:ext cx="176820" cy="145387"/>
              </a:xfrm>
              <a:custGeom>
                <a:avLst/>
                <a:gdLst>
                  <a:gd name="connsiteX0" fmla="*/ 119718 w 119718"/>
                  <a:gd name="connsiteY0" fmla="*/ 35204 h 70053"/>
                  <a:gd name="connsiteX1" fmla="*/ 60037 w 119718"/>
                  <a:gd name="connsiteY1" fmla="*/ 70053 h 70053"/>
                  <a:gd name="connsiteX2" fmla="*/ 0 w 119718"/>
                  <a:gd name="connsiteY2" fmla="*/ 35204 h 70053"/>
                  <a:gd name="connsiteX3" fmla="*/ 60037 w 119718"/>
                  <a:gd name="connsiteY3" fmla="*/ 0 h 70053"/>
                  <a:gd name="connsiteX4" fmla="*/ 119718 w 119718"/>
                  <a:gd name="connsiteY4" fmla="*/ 35204 h 7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8" h="70053">
                    <a:moveTo>
                      <a:pt x="119718" y="35204"/>
                    </a:moveTo>
                    <a:lnTo>
                      <a:pt x="60037" y="70053"/>
                    </a:lnTo>
                    <a:lnTo>
                      <a:pt x="0" y="35204"/>
                    </a:lnTo>
                    <a:lnTo>
                      <a:pt x="60037" y="0"/>
                    </a:lnTo>
                    <a:lnTo>
                      <a:pt x="119718" y="35204"/>
                    </a:lnTo>
                    <a:close/>
                  </a:path>
                </a:pathLst>
              </a:custGeom>
              <a:solidFill>
                <a:srgbClr val="C3F1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224F962D-EDFC-4537-69E5-0D7EF04527AA}"/>
                  </a:ext>
                </a:extLst>
              </p:cNvPr>
              <p:cNvSpPr/>
              <p:nvPr/>
            </p:nvSpPr>
            <p:spPr>
              <a:xfrm>
                <a:off x="4790300" y="3873023"/>
                <a:ext cx="88672" cy="217711"/>
              </a:xfrm>
              <a:custGeom>
                <a:avLst/>
                <a:gdLst>
                  <a:gd name="connsiteX0" fmla="*/ 60037 w 60036"/>
                  <a:gd name="connsiteY0" fmla="*/ 34849 h 104901"/>
                  <a:gd name="connsiteX1" fmla="*/ 60037 w 60036"/>
                  <a:gd name="connsiteY1" fmla="*/ 104902 h 104901"/>
                  <a:gd name="connsiteX2" fmla="*/ 0 w 60036"/>
                  <a:gd name="connsiteY2" fmla="*/ 69698 h 104901"/>
                  <a:gd name="connsiteX3" fmla="*/ 0 w 60036"/>
                  <a:gd name="connsiteY3" fmla="*/ 0 h 104901"/>
                  <a:gd name="connsiteX4" fmla="*/ 60037 w 60036"/>
                  <a:gd name="connsiteY4" fmla="*/ 34849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6" h="104901">
                    <a:moveTo>
                      <a:pt x="60037" y="34849"/>
                    </a:moveTo>
                    <a:lnTo>
                      <a:pt x="60037" y="104902"/>
                    </a:lnTo>
                    <a:lnTo>
                      <a:pt x="0" y="69698"/>
                    </a:lnTo>
                    <a:lnTo>
                      <a:pt x="0" y="0"/>
                    </a:lnTo>
                    <a:lnTo>
                      <a:pt x="60037" y="34849"/>
                    </a:lnTo>
                    <a:close/>
                  </a:path>
                </a:pathLst>
              </a:custGeom>
              <a:solidFill>
                <a:srgbClr val="9CEBFF"/>
              </a:solidFill>
              <a:ln w="3545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03EB5E34-46CC-3F2E-3F3C-345A3E74ACBA}"/>
              </a:ext>
              <a:ext uri="{C183D7F6-B498-43B3-948B-1728B52AA6E4}">
                <adec:decorative xmlns:adec="http://schemas.microsoft.com/office/drawing/2017/decorative" val="1"/>
              </a:ext>
            </a:extLst>
          </p:cNvPr>
          <p:cNvGrpSpPr/>
          <p:nvPr/>
        </p:nvGrpSpPr>
        <p:grpSpPr>
          <a:xfrm>
            <a:off x="4816553" y="3618230"/>
            <a:ext cx="217896" cy="394970"/>
            <a:chOff x="4750841" y="990685"/>
            <a:chExt cx="2690317" cy="4876618"/>
          </a:xfrm>
        </p:grpSpPr>
        <p:sp>
          <p:nvSpPr>
            <p:cNvPr id="84" name="Freeform: Shape 83">
              <a:extLst>
                <a:ext uri="{FF2B5EF4-FFF2-40B4-BE49-F238E27FC236}">
                  <a16:creationId xmlns:a16="http://schemas.microsoft.com/office/drawing/2014/main" id="{8004B47B-481F-FE3E-A098-84F15EA84771}"/>
                </a:ext>
              </a:extLst>
            </p:cNvPr>
            <p:cNvSpPr/>
            <p:nvPr/>
          </p:nvSpPr>
          <p:spPr>
            <a:xfrm>
              <a:off x="4750841" y="990685"/>
              <a:ext cx="2690317" cy="4876618"/>
            </a:xfrm>
            <a:custGeom>
              <a:avLst/>
              <a:gdLst>
                <a:gd name="connsiteX0" fmla="*/ 2363533 w 2690317"/>
                <a:gd name="connsiteY0" fmla="*/ 0 h 4876618"/>
                <a:gd name="connsiteX1" fmla="*/ 326784 w 2690317"/>
                <a:gd name="connsiteY1" fmla="*/ 0 h 4876618"/>
                <a:gd name="connsiteX2" fmla="*/ 0 w 2690317"/>
                <a:gd name="connsiteY2" fmla="*/ 326784 h 4876618"/>
                <a:gd name="connsiteX3" fmla="*/ 0 w 2690317"/>
                <a:gd name="connsiteY3" fmla="*/ 4549836 h 4876618"/>
                <a:gd name="connsiteX4" fmla="*/ 326784 w 2690317"/>
                <a:gd name="connsiteY4" fmla="*/ 4876619 h 4876618"/>
                <a:gd name="connsiteX5" fmla="*/ 2363533 w 2690317"/>
                <a:gd name="connsiteY5" fmla="*/ 4876619 h 4876618"/>
                <a:gd name="connsiteX6" fmla="*/ 2690317 w 2690317"/>
                <a:gd name="connsiteY6" fmla="*/ 4549836 h 4876618"/>
                <a:gd name="connsiteX7" fmla="*/ 2690317 w 2690317"/>
                <a:gd name="connsiteY7" fmla="*/ 326784 h 4876618"/>
                <a:gd name="connsiteX8" fmla="*/ 2363533 w 2690317"/>
                <a:gd name="connsiteY8" fmla="*/ 0 h 4876618"/>
                <a:gd name="connsiteX9" fmla="*/ 326784 w 2690317"/>
                <a:gd name="connsiteY9" fmla="*/ 150828 h 4876618"/>
                <a:gd name="connsiteX10" fmla="*/ 2363533 w 2690317"/>
                <a:gd name="connsiteY10" fmla="*/ 150828 h 4876618"/>
                <a:gd name="connsiteX11" fmla="*/ 2539499 w 2690317"/>
                <a:gd name="connsiteY11" fmla="*/ 326793 h 4876618"/>
                <a:gd name="connsiteX12" fmla="*/ 2539499 w 2690317"/>
                <a:gd name="connsiteY12" fmla="*/ 4016931 h 4876618"/>
                <a:gd name="connsiteX13" fmla="*/ 150819 w 2690317"/>
                <a:gd name="connsiteY13" fmla="*/ 4016931 h 4876618"/>
                <a:gd name="connsiteX14" fmla="*/ 150819 w 2690317"/>
                <a:gd name="connsiteY14" fmla="*/ 326784 h 4876618"/>
                <a:gd name="connsiteX15" fmla="*/ 326784 w 2690317"/>
                <a:gd name="connsiteY15" fmla="*/ 150828 h 4876618"/>
                <a:gd name="connsiteX16" fmla="*/ 1206141 w 2690317"/>
                <a:gd name="connsiteY16" fmla="*/ 4409075 h 4876618"/>
                <a:gd name="connsiteX17" fmla="*/ 1345406 w 2690317"/>
                <a:gd name="connsiteY17" fmla="*/ 4269810 h 4876618"/>
                <a:gd name="connsiteX18" fmla="*/ 1484166 w 2690317"/>
                <a:gd name="connsiteY18" fmla="*/ 4409075 h 4876618"/>
                <a:gd name="connsiteX19" fmla="*/ 1345406 w 2690317"/>
                <a:gd name="connsiteY19" fmla="*/ 4548330 h 4876618"/>
                <a:gd name="connsiteX20" fmla="*/ 1206141 w 2690317"/>
                <a:gd name="connsiteY20" fmla="*/ 4409075 h 487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90317" h="4876618">
                  <a:moveTo>
                    <a:pt x="2363533" y="0"/>
                  </a:moveTo>
                  <a:lnTo>
                    <a:pt x="326784" y="0"/>
                  </a:lnTo>
                  <a:cubicBezTo>
                    <a:pt x="146599" y="0"/>
                    <a:pt x="0" y="146599"/>
                    <a:pt x="0" y="326784"/>
                  </a:cubicBezTo>
                  <a:lnTo>
                    <a:pt x="0" y="4549836"/>
                  </a:lnTo>
                  <a:cubicBezTo>
                    <a:pt x="0" y="4730020"/>
                    <a:pt x="146599" y="4876619"/>
                    <a:pt x="326784" y="4876619"/>
                  </a:cubicBezTo>
                  <a:lnTo>
                    <a:pt x="2363533" y="4876619"/>
                  </a:lnTo>
                  <a:cubicBezTo>
                    <a:pt x="2543718" y="4876619"/>
                    <a:pt x="2690317" y="4730020"/>
                    <a:pt x="2690317" y="4549836"/>
                  </a:cubicBezTo>
                  <a:lnTo>
                    <a:pt x="2690317" y="326784"/>
                  </a:lnTo>
                  <a:cubicBezTo>
                    <a:pt x="2690317" y="146609"/>
                    <a:pt x="2543718" y="0"/>
                    <a:pt x="2363533" y="0"/>
                  </a:cubicBezTo>
                  <a:close/>
                  <a:moveTo>
                    <a:pt x="326784" y="150828"/>
                  </a:moveTo>
                  <a:lnTo>
                    <a:pt x="2363533" y="150828"/>
                  </a:lnTo>
                  <a:cubicBezTo>
                    <a:pt x="2460546" y="150828"/>
                    <a:pt x="2539499" y="229772"/>
                    <a:pt x="2539499" y="326793"/>
                  </a:cubicBezTo>
                  <a:lnTo>
                    <a:pt x="2539499" y="4016931"/>
                  </a:lnTo>
                  <a:lnTo>
                    <a:pt x="150819" y="4016931"/>
                  </a:lnTo>
                  <a:lnTo>
                    <a:pt x="150819" y="326784"/>
                  </a:lnTo>
                  <a:cubicBezTo>
                    <a:pt x="150819" y="229772"/>
                    <a:pt x="229772" y="150828"/>
                    <a:pt x="326784" y="150828"/>
                  </a:cubicBezTo>
                  <a:close/>
                  <a:moveTo>
                    <a:pt x="1206141" y="4409075"/>
                  </a:moveTo>
                  <a:cubicBezTo>
                    <a:pt x="1206141" y="4332151"/>
                    <a:pt x="1267978" y="4269810"/>
                    <a:pt x="1345406" y="4269810"/>
                  </a:cubicBezTo>
                  <a:cubicBezTo>
                    <a:pt x="1422330" y="4269810"/>
                    <a:pt x="1484166" y="4332151"/>
                    <a:pt x="1484166" y="4409075"/>
                  </a:cubicBezTo>
                  <a:cubicBezTo>
                    <a:pt x="1484166" y="4485990"/>
                    <a:pt x="1422330" y="4548330"/>
                    <a:pt x="1345406" y="4548330"/>
                  </a:cubicBezTo>
                  <a:cubicBezTo>
                    <a:pt x="1267978" y="4548330"/>
                    <a:pt x="1206141" y="4485990"/>
                    <a:pt x="1206141" y="4409075"/>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5" name="Freeform: Shape 84">
              <a:extLst>
                <a:ext uri="{FF2B5EF4-FFF2-40B4-BE49-F238E27FC236}">
                  <a16:creationId xmlns:a16="http://schemas.microsoft.com/office/drawing/2014/main" id="{4FC1A538-6A28-E64D-EBC8-A2403A891E77}"/>
                </a:ext>
              </a:extLst>
            </p:cNvPr>
            <p:cNvSpPr/>
            <p:nvPr/>
          </p:nvSpPr>
          <p:spPr>
            <a:xfrm>
              <a:off x="5674213" y="1392888"/>
              <a:ext cx="843591" cy="150818"/>
            </a:xfrm>
            <a:custGeom>
              <a:avLst/>
              <a:gdLst>
                <a:gd name="connsiteX0" fmla="*/ 768182 w 843591"/>
                <a:gd name="connsiteY0" fmla="*/ 150819 h 150818"/>
                <a:gd name="connsiteX1" fmla="*/ 75409 w 843591"/>
                <a:gd name="connsiteY1" fmla="*/ 150819 h 150818"/>
                <a:gd name="connsiteX2" fmla="*/ 0 w 843591"/>
                <a:gd name="connsiteY2" fmla="*/ 75409 h 150818"/>
                <a:gd name="connsiteX3" fmla="*/ 75409 w 843591"/>
                <a:gd name="connsiteY3" fmla="*/ 0 h 150818"/>
                <a:gd name="connsiteX4" fmla="*/ 768182 w 843591"/>
                <a:gd name="connsiteY4" fmla="*/ 0 h 150818"/>
                <a:gd name="connsiteX5" fmla="*/ 843591 w 843591"/>
                <a:gd name="connsiteY5" fmla="*/ 75409 h 150818"/>
                <a:gd name="connsiteX6" fmla="*/ 768182 w 843591"/>
                <a:gd name="connsiteY6" fmla="*/ 150819 h 15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3591" h="150818">
                  <a:moveTo>
                    <a:pt x="768182" y="150819"/>
                  </a:moveTo>
                  <a:lnTo>
                    <a:pt x="75409" y="150819"/>
                  </a:lnTo>
                  <a:cubicBezTo>
                    <a:pt x="33747" y="150819"/>
                    <a:pt x="0" y="117062"/>
                    <a:pt x="0" y="75409"/>
                  </a:cubicBezTo>
                  <a:cubicBezTo>
                    <a:pt x="0" y="33757"/>
                    <a:pt x="33757" y="0"/>
                    <a:pt x="75409" y="0"/>
                  </a:cubicBezTo>
                  <a:lnTo>
                    <a:pt x="768182" y="0"/>
                  </a:lnTo>
                  <a:cubicBezTo>
                    <a:pt x="809844" y="0"/>
                    <a:pt x="843591" y="33757"/>
                    <a:pt x="843591" y="75409"/>
                  </a:cubicBezTo>
                  <a:cubicBezTo>
                    <a:pt x="843591" y="117062"/>
                    <a:pt x="809844" y="150819"/>
                    <a:pt x="768182" y="150819"/>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6" name="Freeform: Shape 85">
              <a:extLst>
                <a:ext uri="{FF2B5EF4-FFF2-40B4-BE49-F238E27FC236}">
                  <a16:creationId xmlns:a16="http://schemas.microsoft.com/office/drawing/2014/main" id="{15549D11-F1A1-97E3-D883-0C78CACD413D}"/>
                </a:ext>
              </a:extLst>
            </p:cNvPr>
            <p:cNvSpPr/>
            <p:nvPr/>
          </p:nvSpPr>
          <p:spPr>
            <a:xfrm>
              <a:off x="5444947" y="2455687"/>
              <a:ext cx="1302105" cy="1302105"/>
            </a:xfrm>
            <a:custGeom>
              <a:avLst/>
              <a:gdLst>
                <a:gd name="connsiteX0" fmla="*/ 651053 w 1302105"/>
                <a:gd name="connsiteY0" fmla="*/ 0 h 1302105"/>
                <a:gd name="connsiteX1" fmla="*/ 0 w 1302105"/>
                <a:gd name="connsiteY1" fmla="*/ 651053 h 1302105"/>
                <a:gd name="connsiteX2" fmla="*/ 651053 w 1302105"/>
                <a:gd name="connsiteY2" fmla="*/ 1302106 h 1302105"/>
                <a:gd name="connsiteX3" fmla="*/ 1302106 w 1302105"/>
                <a:gd name="connsiteY3" fmla="*/ 651053 h 1302105"/>
                <a:gd name="connsiteX4" fmla="*/ 651053 w 1302105"/>
                <a:gd name="connsiteY4" fmla="*/ 0 h 1302105"/>
                <a:gd name="connsiteX5" fmla="*/ 913619 w 1302105"/>
                <a:gd name="connsiteY5" fmla="*/ 554917 h 1302105"/>
                <a:gd name="connsiteX6" fmla="*/ 614677 w 1302105"/>
                <a:gd name="connsiteY6" fmla="*/ 853859 h 1302105"/>
                <a:gd name="connsiteX7" fmla="*/ 508044 w 1302105"/>
                <a:gd name="connsiteY7" fmla="*/ 853859 h 1302105"/>
                <a:gd name="connsiteX8" fmla="*/ 388496 w 1302105"/>
                <a:gd name="connsiteY8" fmla="*/ 734330 h 1302105"/>
                <a:gd name="connsiteX9" fmla="*/ 388496 w 1302105"/>
                <a:gd name="connsiteY9" fmla="*/ 627697 h 1302105"/>
                <a:gd name="connsiteX10" fmla="*/ 495129 w 1302105"/>
                <a:gd name="connsiteY10" fmla="*/ 627697 h 1302105"/>
                <a:gd name="connsiteX11" fmla="*/ 561356 w 1302105"/>
                <a:gd name="connsiteY11" fmla="*/ 693906 h 1302105"/>
                <a:gd name="connsiteX12" fmla="*/ 806987 w 1302105"/>
                <a:gd name="connsiteY12" fmla="*/ 448275 h 1302105"/>
                <a:gd name="connsiteX13" fmla="*/ 913619 w 1302105"/>
                <a:gd name="connsiteY13" fmla="*/ 448275 h 1302105"/>
                <a:gd name="connsiteX14" fmla="*/ 913619 w 1302105"/>
                <a:gd name="connsiteY14" fmla="*/ 554917 h 1302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2105" h="1302105">
                  <a:moveTo>
                    <a:pt x="651053" y="0"/>
                  </a:moveTo>
                  <a:cubicBezTo>
                    <a:pt x="292094" y="0"/>
                    <a:pt x="0" y="292094"/>
                    <a:pt x="0" y="651053"/>
                  </a:cubicBezTo>
                  <a:cubicBezTo>
                    <a:pt x="0" y="1010012"/>
                    <a:pt x="292094" y="1302106"/>
                    <a:pt x="651053" y="1302106"/>
                  </a:cubicBezTo>
                  <a:cubicBezTo>
                    <a:pt x="1010012" y="1302106"/>
                    <a:pt x="1302106" y="1010012"/>
                    <a:pt x="1302106" y="651053"/>
                  </a:cubicBezTo>
                  <a:cubicBezTo>
                    <a:pt x="1302106" y="292094"/>
                    <a:pt x="1010012" y="0"/>
                    <a:pt x="651053" y="0"/>
                  </a:cubicBezTo>
                  <a:close/>
                  <a:moveTo>
                    <a:pt x="913619" y="554917"/>
                  </a:moveTo>
                  <a:lnTo>
                    <a:pt x="614677" y="853859"/>
                  </a:lnTo>
                  <a:cubicBezTo>
                    <a:pt x="585216" y="883320"/>
                    <a:pt x="537496" y="883320"/>
                    <a:pt x="508044" y="853859"/>
                  </a:cubicBezTo>
                  <a:lnTo>
                    <a:pt x="388496" y="734330"/>
                  </a:lnTo>
                  <a:cubicBezTo>
                    <a:pt x="359035" y="704898"/>
                    <a:pt x="359035" y="657149"/>
                    <a:pt x="388496" y="627697"/>
                  </a:cubicBezTo>
                  <a:cubicBezTo>
                    <a:pt x="417909" y="598237"/>
                    <a:pt x="465677" y="598237"/>
                    <a:pt x="495129" y="627697"/>
                  </a:cubicBezTo>
                  <a:lnTo>
                    <a:pt x="561356" y="693906"/>
                  </a:lnTo>
                  <a:lnTo>
                    <a:pt x="806987" y="448275"/>
                  </a:lnTo>
                  <a:cubicBezTo>
                    <a:pt x="836447" y="418814"/>
                    <a:pt x="884168" y="418814"/>
                    <a:pt x="913619" y="448275"/>
                  </a:cubicBezTo>
                  <a:cubicBezTo>
                    <a:pt x="943080" y="477707"/>
                    <a:pt x="943080" y="525485"/>
                    <a:pt x="913619" y="554917"/>
                  </a:cubicBezTo>
                  <a:close/>
                </a:path>
              </a:pathLst>
            </a:custGeom>
            <a:solidFill>
              <a:srgbClr val="0078D4"/>
            </a:solidFill>
            <a:ln w="301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100" name="Group 99">
            <a:extLst>
              <a:ext uri="{FF2B5EF4-FFF2-40B4-BE49-F238E27FC236}">
                <a16:creationId xmlns:a16="http://schemas.microsoft.com/office/drawing/2014/main" id="{F93994F5-0C43-34EF-874E-42C908B667C4}"/>
              </a:ext>
              <a:ext uri="{C183D7F6-B498-43B3-948B-1728B52AA6E4}">
                <adec:decorative xmlns:adec="http://schemas.microsoft.com/office/drawing/2017/decorative" val="1"/>
              </a:ext>
            </a:extLst>
          </p:cNvPr>
          <p:cNvGrpSpPr/>
          <p:nvPr/>
        </p:nvGrpSpPr>
        <p:grpSpPr>
          <a:xfrm>
            <a:off x="7742712" y="1553773"/>
            <a:ext cx="1120138" cy="918368"/>
            <a:chOff x="4932349" y="2640685"/>
            <a:chExt cx="1840149" cy="2209407"/>
          </a:xfrm>
        </p:grpSpPr>
        <p:sp>
          <p:nvSpPr>
            <p:cNvPr id="101" name="Arc 100">
              <a:extLst>
                <a:ext uri="{FF2B5EF4-FFF2-40B4-BE49-F238E27FC236}">
                  <a16:creationId xmlns:a16="http://schemas.microsoft.com/office/drawing/2014/main" id="{7D918635-182B-98B6-1FBF-48B9B1F6B0BB}"/>
                </a:ext>
              </a:extLst>
            </p:cNvPr>
            <p:cNvSpPr/>
            <p:nvPr/>
          </p:nvSpPr>
          <p:spPr>
            <a:xfrm rot="5400000" flipH="1">
              <a:off x="5265801" y="374880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2" name="Arc 101">
              <a:extLst>
                <a:ext uri="{FF2B5EF4-FFF2-40B4-BE49-F238E27FC236}">
                  <a16:creationId xmlns:a16="http://schemas.microsoft.com/office/drawing/2014/main" id="{1277CC6E-112A-8567-AC63-13ECD48D7F30}"/>
                </a:ext>
              </a:extLst>
            </p:cNvPr>
            <p:cNvSpPr/>
            <p:nvPr/>
          </p:nvSpPr>
          <p:spPr>
            <a:xfrm rot="5400000">
              <a:off x="5267498" y="3521763"/>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610278F9-BD44-F09D-DC49-44CB30B09325}"/>
                </a:ext>
              </a:extLst>
            </p:cNvPr>
            <p:cNvGrpSpPr/>
            <p:nvPr/>
          </p:nvGrpSpPr>
          <p:grpSpPr>
            <a:xfrm>
              <a:off x="4932349" y="2640685"/>
              <a:ext cx="1840149" cy="2209407"/>
              <a:chOff x="4932349" y="2640685"/>
              <a:chExt cx="1840149" cy="2209407"/>
            </a:xfrm>
          </p:grpSpPr>
          <p:grpSp>
            <p:nvGrpSpPr>
              <p:cNvPr id="104" name="Group 103">
                <a:extLst>
                  <a:ext uri="{FF2B5EF4-FFF2-40B4-BE49-F238E27FC236}">
                    <a16:creationId xmlns:a16="http://schemas.microsoft.com/office/drawing/2014/main" id="{9E96C2A4-A55C-FDAA-291B-9EBDB1B31583}"/>
                  </a:ext>
                </a:extLst>
              </p:cNvPr>
              <p:cNvGrpSpPr/>
              <p:nvPr/>
            </p:nvGrpSpPr>
            <p:grpSpPr>
              <a:xfrm>
                <a:off x="5493360" y="3862583"/>
                <a:ext cx="1279138" cy="987509"/>
                <a:chOff x="5493360" y="3862583"/>
                <a:chExt cx="1279138" cy="987509"/>
              </a:xfrm>
            </p:grpSpPr>
            <p:sp>
              <p:nvSpPr>
                <p:cNvPr id="111" name="Arc 110">
                  <a:extLst>
                    <a:ext uri="{FF2B5EF4-FFF2-40B4-BE49-F238E27FC236}">
                      <a16:creationId xmlns:a16="http://schemas.microsoft.com/office/drawing/2014/main" id="{79DB56DA-3D4C-8265-AF2C-B52138DF120D}"/>
                    </a:ext>
                  </a:extLst>
                </p:cNvPr>
                <p:cNvSpPr/>
                <p:nvPr/>
              </p:nvSpPr>
              <p:spPr>
                <a:xfrm rot="16200000" flipH="1">
                  <a:off x="5493364"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2" name="Group 111">
                  <a:extLst>
                    <a:ext uri="{FF2B5EF4-FFF2-40B4-BE49-F238E27FC236}">
                      <a16:creationId xmlns:a16="http://schemas.microsoft.com/office/drawing/2014/main" id="{E4C84D69-685B-9641-0E99-6667589EDBCE}"/>
                    </a:ext>
                  </a:extLst>
                </p:cNvPr>
                <p:cNvGrpSpPr/>
                <p:nvPr/>
              </p:nvGrpSpPr>
              <p:grpSpPr>
                <a:xfrm>
                  <a:off x="5493360" y="3862583"/>
                  <a:ext cx="1279138" cy="987509"/>
                  <a:chOff x="5493360" y="3862583"/>
                  <a:chExt cx="1279138" cy="987509"/>
                </a:xfrm>
              </p:grpSpPr>
              <p:cxnSp>
                <p:nvCxnSpPr>
                  <p:cNvPr id="113" name="Straight Connector 112">
                    <a:extLst>
                      <a:ext uri="{FF2B5EF4-FFF2-40B4-BE49-F238E27FC236}">
                        <a16:creationId xmlns:a16="http://schemas.microsoft.com/office/drawing/2014/main" id="{6576ECAC-873C-6AD6-D19F-B58C1BC215C7}"/>
                      </a:ext>
                    </a:extLst>
                  </p:cNvPr>
                  <p:cNvCxnSpPr>
                    <a:cxnSpLocks/>
                    <a:stCxn id="101" idx="0"/>
                    <a:endCxn id="111" idx="0"/>
                  </p:cNvCxnSpPr>
                  <p:nvPr/>
                </p:nvCxnSpPr>
                <p:spPr>
                  <a:xfrm>
                    <a:off x="5493360"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F4BA5DE-AAEC-AD12-2D0C-16596AB2C6CA}"/>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AF009785-82F8-337A-EC5D-2899B1D77496}"/>
                  </a:ext>
                </a:extLst>
              </p:cNvPr>
              <p:cNvCxnSpPr>
                <a:cxnSpLocks/>
                <a:endCxn id="102" idx="2"/>
              </p:cNvCxnSpPr>
              <p:nvPr/>
            </p:nvCxnSpPr>
            <p:spPr>
              <a:xfrm>
                <a:off x="4932349" y="3749292"/>
                <a:ext cx="448928" cy="30"/>
              </a:xfrm>
              <a:prstGeom prst="line">
                <a:avLst/>
              </a:prstGeom>
              <a:ln w="19050" cap="rnd">
                <a:solidFill>
                  <a:schemeClr val="accent1"/>
                </a:solidFill>
                <a:headEnd type="arrow"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981A4C8-512F-4D5D-9F44-1E230B2B2619}"/>
                  </a:ext>
                </a:extLst>
              </p:cNvPr>
              <p:cNvGrpSpPr/>
              <p:nvPr/>
            </p:nvGrpSpPr>
            <p:grpSpPr>
              <a:xfrm flipV="1">
                <a:off x="5495741" y="2640685"/>
                <a:ext cx="1276757" cy="987509"/>
                <a:chOff x="5495741" y="3862583"/>
                <a:chExt cx="1276757" cy="987509"/>
              </a:xfrm>
            </p:grpSpPr>
            <p:sp>
              <p:nvSpPr>
                <p:cNvPr id="107" name="Arc 106">
                  <a:extLst>
                    <a:ext uri="{FF2B5EF4-FFF2-40B4-BE49-F238E27FC236}">
                      <a16:creationId xmlns:a16="http://schemas.microsoft.com/office/drawing/2014/main" id="{12541201-A7F6-A0BD-4767-C0C975917BC9}"/>
                    </a:ext>
                  </a:extLst>
                </p:cNvPr>
                <p:cNvSpPr/>
                <p:nvPr/>
              </p:nvSpPr>
              <p:spPr>
                <a:xfrm rot="16200000" flipH="1">
                  <a:off x="5495745" y="4622532"/>
                  <a:ext cx="227559" cy="227559"/>
                </a:xfrm>
                <a:prstGeom prst="arc">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0D94FEA0-1538-0BD4-BB44-B9F17B088468}"/>
                    </a:ext>
                  </a:extLst>
                </p:cNvPr>
                <p:cNvGrpSpPr/>
                <p:nvPr/>
              </p:nvGrpSpPr>
              <p:grpSpPr>
                <a:xfrm>
                  <a:off x="5495741" y="3862583"/>
                  <a:ext cx="1276757" cy="987509"/>
                  <a:chOff x="5495741" y="3862583"/>
                  <a:chExt cx="1276757" cy="987509"/>
                </a:xfrm>
              </p:grpSpPr>
              <p:cxnSp>
                <p:nvCxnSpPr>
                  <p:cNvPr id="109" name="Straight Connector 108">
                    <a:extLst>
                      <a:ext uri="{FF2B5EF4-FFF2-40B4-BE49-F238E27FC236}">
                        <a16:creationId xmlns:a16="http://schemas.microsoft.com/office/drawing/2014/main" id="{292A81AA-DDAA-F1C0-10BC-CFA60369F0DC}"/>
                      </a:ext>
                    </a:extLst>
                  </p:cNvPr>
                  <p:cNvCxnSpPr>
                    <a:cxnSpLocks/>
                  </p:cNvCxnSpPr>
                  <p:nvPr/>
                </p:nvCxnSpPr>
                <p:spPr>
                  <a:xfrm>
                    <a:off x="5495741" y="3862583"/>
                    <a:ext cx="4" cy="873728"/>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F5CC10D-72DB-82CC-39FD-8904F10E1A14}"/>
                      </a:ext>
                    </a:extLst>
                  </p:cNvPr>
                  <p:cNvCxnSpPr>
                    <a:cxnSpLocks/>
                  </p:cNvCxnSpPr>
                  <p:nvPr/>
                </p:nvCxnSpPr>
                <p:spPr>
                  <a:xfrm>
                    <a:off x="5608075" y="4850092"/>
                    <a:ext cx="1164423" cy="0"/>
                  </a:xfrm>
                  <a:prstGeom prst="line">
                    <a:avLst/>
                  </a:prstGeom>
                  <a:ln w="19050" cap="rnd">
                    <a:solidFill>
                      <a:schemeClr val="accent1"/>
                    </a:solidFill>
                    <a:headEnd type="none" w="med" len="sm"/>
                    <a:tailEnd type="none" w="lg" len="med"/>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grpSp>
      </p:grpSp>
      <p:sp>
        <p:nvSpPr>
          <p:cNvPr id="115" name="Rectangle: Rounded Corners 2">
            <a:extLst>
              <a:ext uri="{FF2B5EF4-FFF2-40B4-BE49-F238E27FC236}">
                <a16:creationId xmlns:a16="http://schemas.microsoft.com/office/drawing/2014/main" id="{C074FB6F-11C7-8D4E-EF11-B07CE23EAAE7}"/>
              </a:ext>
              <a:ext uri="{C183D7F6-B498-43B3-948B-1728B52AA6E4}">
                <adec:decorative xmlns:adec="http://schemas.microsoft.com/office/drawing/2017/decorative" val="1"/>
              </a:ext>
            </a:extLst>
          </p:cNvPr>
          <p:cNvSpPr>
            <a:spLocks/>
          </p:cNvSpPr>
          <p:nvPr/>
        </p:nvSpPr>
        <p:spPr bwMode="auto">
          <a:xfrm>
            <a:off x="8954862" y="225300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6" name="TextBox 115">
            <a:extLst>
              <a:ext uri="{FF2B5EF4-FFF2-40B4-BE49-F238E27FC236}">
                <a16:creationId xmlns:a16="http://schemas.microsoft.com/office/drawing/2014/main" id="{5D7AF120-B897-5C27-29EA-492FFDF65AB3}"/>
              </a:ext>
              <a:ext uri="{C183D7F6-B498-43B3-948B-1728B52AA6E4}">
                <adec:decorative xmlns:adec="http://schemas.microsoft.com/office/drawing/2017/decorative" val="1"/>
              </a:ext>
            </a:extLst>
          </p:cNvPr>
          <p:cNvSpPr txBox="1"/>
          <p:nvPr/>
        </p:nvSpPr>
        <p:spPr>
          <a:xfrm>
            <a:off x="8780318" y="1853831"/>
            <a:ext cx="267046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Semibold"/>
                <a:ea typeface="+mn-ea"/>
                <a:cs typeface="Segoe UI Semibold" panose="020B0702040204020203" pitchFamily="34" charset="0"/>
              </a:rPr>
              <a:t>Data Sources</a:t>
            </a:r>
          </a:p>
        </p:txBody>
      </p:sp>
      <p:pic>
        <p:nvPicPr>
          <p:cNvPr id="126" name="Picture 2">
            <a:extLst>
              <a:ext uri="{FF2B5EF4-FFF2-40B4-BE49-F238E27FC236}">
                <a16:creationId xmlns:a16="http://schemas.microsoft.com/office/drawing/2014/main" id="{F2254518-298C-EEF3-D240-8DD14967023C}"/>
              </a:ext>
              <a:ext uri="{C183D7F6-B498-43B3-948B-1728B52AA6E4}">
                <adec:decorative xmlns:adec="http://schemas.microsoft.com/office/drawing/2017/decorative" val="1"/>
              </a:ext>
            </a:extLst>
          </p:cNvPr>
          <p:cNvPicPr>
            <a:picLocks noChangeAspect="1" noChangeArrowheads="1"/>
          </p:cNvPicPr>
          <p:nvPr/>
        </p:nvPicPr>
        <p:blipFill>
          <a:blip r:embed="rId7"/>
          <a:srcRect/>
          <a:stretch/>
        </p:blipFill>
        <p:spPr bwMode="auto">
          <a:xfrm>
            <a:off x="10604189" y="2359061"/>
            <a:ext cx="337332" cy="337991"/>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pic>
        <p:nvPicPr>
          <p:cNvPr id="127" name="Graphic 126">
            <a:extLst>
              <a:ext uri="{FF2B5EF4-FFF2-40B4-BE49-F238E27FC236}">
                <a16:creationId xmlns:a16="http://schemas.microsoft.com/office/drawing/2014/main" id="{62FE76AB-815B-3EC1-54BE-868834103903}"/>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344050" y="2404027"/>
            <a:ext cx="315798" cy="271333"/>
          </a:xfrm>
          <a:prstGeom prst="rect">
            <a:avLst/>
          </a:prstGeom>
          <a:effectLst/>
        </p:spPr>
      </p:pic>
      <p:pic>
        <p:nvPicPr>
          <p:cNvPr id="7" name="Graphic 14">
            <a:extLst>
              <a:ext uri="{FF2B5EF4-FFF2-40B4-BE49-F238E27FC236}">
                <a16:creationId xmlns:a16="http://schemas.microsoft.com/office/drawing/2014/main" id="{A5B5BCB1-FDCF-8F54-DAB6-64BFDC98A5B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bwMode="auto">
          <a:xfrm>
            <a:off x="10030505" y="2404866"/>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Rounded Corners 2">
            <a:extLst>
              <a:ext uri="{FF2B5EF4-FFF2-40B4-BE49-F238E27FC236}">
                <a16:creationId xmlns:a16="http://schemas.microsoft.com/office/drawing/2014/main" id="{C354502C-2B1D-5A86-7AE3-385B40A02E3B}"/>
              </a:ext>
              <a:ext uri="{C183D7F6-B498-43B3-948B-1728B52AA6E4}">
                <adec:decorative xmlns:adec="http://schemas.microsoft.com/office/drawing/2017/decorative" val="1"/>
              </a:ext>
            </a:extLst>
          </p:cNvPr>
          <p:cNvSpPr/>
          <p:nvPr/>
        </p:nvSpPr>
        <p:spPr bwMode="auto">
          <a:xfrm>
            <a:off x="5829300" y="804862"/>
            <a:ext cx="2652711" cy="2105023"/>
          </a:xfrm>
          <a:prstGeom prst="ellipse">
            <a:avLst/>
          </a:pr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6" name="Group 5" descr="data sources">
            <a:extLst>
              <a:ext uri="{FF2B5EF4-FFF2-40B4-BE49-F238E27FC236}">
                <a16:creationId xmlns:a16="http://schemas.microsoft.com/office/drawing/2014/main" id="{46349C6E-520C-4A50-82E8-74C212C4E2B5}"/>
              </a:ext>
            </a:extLst>
          </p:cNvPr>
          <p:cNvGrpSpPr/>
          <p:nvPr/>
        </p:nvGrpSpPr>
        <p:grpSpPr>
          <a:xfrm>
            <a:off x="8954861" y="1104760"/>
            <a:ext cx="2321380" cy="596709"/>
            <a:chOff x="8954861" y="1104760"/>
            <a:chExt cx="2321380" cy="596709"/>
          </a:xfrm>
        </p:grpSpPr>
        <p:sp>
          <p:nvSpPr>
            <p:cNvPr id="99" name="Rectangle: Rounded Corners 98">
              <a:extLst>
                <a:ext uri="{FF2B5EF4-FFF2-40B4-BE49-F238E27FC236}">
                  <a16:creationId xmlns:a16="http://schemas.microsoft.com/office/drawing/2014/main" id="{20E18537-CE74-A9AA-CB36-C9FD3BEEB121}"/>
                </a:ext>
                <a:ext uri="{C183D7F6-B498-43B3-948B-1728B52AA6E4}">
                  <adec:decorative xmlns:adec="http://schemas.microsoft.com/office/drawing/2017/decorative" val="1"/>
                </a:ext>
              </a:extLst>
            </p:cNvPr>
            <p:cNvSpPr>
              <a:spLocks/>
            </p:cNvSpPr>
            <p:nvPr/>
          </p:nvSpPr>
          <p:spPr bwMode="auto">
            <a:xfrm>
              <a:off x="8954861" y="1104760"/>
              <a:ext cx="2321380" cy="596709"/>
            </a:xfrm>
            <a:prstGeom prst="roundRect">
              <a:avLst>
                <a:gd name="adj" fmla="val 9219"/>
              </a:avLst>
            </a:prstGeom>
            <a:solidFill>
              <a:schemeClr val="tx1"/>
            </a:solidFill>
            <a:ln w="9525" cap="flat" cmpd="sng" algn="ctr">
              <a:gradFill flip="none" rotWithShape="1">
                <a:gsLst>
                  <a:gs pos="100000">
                    <a:srgbClr val="D59ED7"/>
                  </a:gs>
                  <a:gs pos="0">
                    <a:srgbClr val="8DC8E8"/>
                  </a:gs>
                </a:gsLst>
                <a:path path="circle">
                  <a:fillToRect l="100000" t="100000"/>
                </a:path>
                <a:tileRect r="-100000" b="-100000"/>
              </a:gradFill>
              <a:prstDash val="solid"/>
              <a:headEnd type="none" w="med" len="med"/>
              <a:tailEnd type="none" w="med" len="med"/>
            </a:ln>
            <a:effectLst>
              <a:outerShdw blurRad="63500" dist="127000" dir="2700000" algn="ctr" rotWithShape="0">
                <a:srgbClr val="454142">
                  <a:alpha val="2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pic>
          <p:nvPicPr>
            <p:cNvPr id="117" name="Graphic 116">
              <a:extLst>
                <a:ext uri="{FF2B5EF4-FFF2-40B4-BE49-F238E27FC236}">
                  <a16:creationId xmlns:a16="http://schemas.microsoft.com/office/drawing/2014/main" id="{D015790A-9168-6181-AD31-1B0867CBA0E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811275" y="1260151"/>
              <a:ext cx="285926" cy="285925"/>
            </a:xfrm>
            <a:prstGeom prst="rect">
              <a:avLst/>
            </a:prstGeom>
            <a:effectLst/>
          </p:spPr>
        </p:pic>
        <p:grpSp>
          <p:nvGrpSpPr>
            <p:cNvPr id="118" name="Group 117">
              <a:extLst>
                <a:ext uri="{FF2B5EF4-FFF2-40B4-BE49-F238E27FC236}">
                  <a16:creationId xmlns:a16="http://schemas.microsoft.com/office/drawing/2014/main" id="{8FC9CE3C-66E7-D24B-B3E5-C22E563EAB83}"/>
                </a:ext>
                <a:ext uri="{C183D7F6-B498-43B3-948B-1728B52AA6E4}">
                  <adec:decorative xmlns:adec="http://schemas.microsoft.com/office/drawing/2017/decorative" val="1"/>
                </a:ext>
              </a:extLst>
            </p:cNvPr>
            <p:cNvGrpSpPr/>
            <p:nvPr/>
          </p:nvGrpSpPr>
          <p:grpSpPr>
            <a:xfrm>
              <a:off x="10348336" y="1271413"/>
              <a:ext cx="219845" cy="263399"/>
              <a:chOff x="8721573" y="1756372"/>
              <a:chExt cx="504624" cy="604601"/>
            </a:xfrm>
            <a:effectLst/>
          </p:grpSpPr>
          <p:sp>
            <p:nvSpPr>
              <p:cNvPr id="119" name="Freeform 88">
                <a:extLst>
                  <a:ext uri="{FF2B5EF4-FFF2-40B4-BE49-F238E27FC236}">
                    <a16:creationId xmlns:a16="http://schemas.microsoft.com/office/drawing/2014/main" id="{CE47F25B-BAA4-5E09-56B7-A6AE68C9DB7B}"/>
                  </a:ext>
                </a:extLst>
              </p:cNvPr>
              <p:cNvSpPr>
                <a:spLocks/>
              </p:cNvSpPr>
              <p:nvPr/>
            </p:nvSpPr>
            <p:spPr bwMode="auto">
              <a:xfrm>
                <a:off x="8782369" y="1810878"/>
                <a:ext cx="443828" cy="55009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120" name="file" descr="file, paper, sheet">
                <a:extLst>
                  <a:ext uri="{FF2B5EF4-FFF2-40B4-BE49-F238E27FC236}">
                    <a16:creationId xmlns:a16="http://schemas.microsoft.com/office/drawing/2014/main" id="{8D61EE79-A1A6-F3BB-8C89-88C5764EED72}"/>
                  </a:ext>
                </a:extLst>
              </p:cNvPr>
              <p:cNvGrpSpPr/>
              <p:nvPr/>
            </p:nvGrpSpPr>
            <p:grpSpPr>
              <a:xfrm>
                <a:off x="8721573" y="1756372"/>
                <a:ext cx="443832" cy="550097"/>
                <a:chOff x="8018464" y="4649789"/>
                <a:chExt cx="225427" cy="279401"/>
              </a:xfrm>
            </p:grpSpPr>
            <p:sp>
              <p:nvSpPr>
                <p:cNvPr id="121" name="Freeform 88">
                  <a:extLst>
                    <a:ext uri="{FF2B5EF4-FFF2-40B4-BE49-F238E27FC236}">
                      <a16:creationId xmlns:a16="http://schemas.microsoft.com/office/drawing/2014/main" id="{52F4A033-A3FC-09F0-0827-E43077FA5ADF}"/>
                    </a:ext>
                  </a:extLst>
                </p:cNvPr>
                <p:cNvSpPr>
                  <a:spLocks/>
                </p:cNvSpPr>
                <p:nvPr/>
              </p:nvSpPr>
              <p:spPr bwMode="auto">
                <a:xfrm>
                  <a:off x="8018466" y="4649790"/>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89">
                  <a:extLst>
                    <a:ext uri="{FF2B5EF4-FFF2-40B4-BE49-F238E27FC236}">
                      <a16:creationId xmlns:a16="http://schemas.microsoft.com/office/drawing/2014/main" id="{F8FA11A6-55FC-2390-A055-87B3520AC140}"/>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23" name="Line 90">
                  <a:extLst>
                    <a:ext uri="{FF2B5EF4-FFF2-40B4-BE49-F238E27FC236}">
                      <a16:creationId xmlns:a16="http://schemas.microsoft.com/office/drawing/2014/main" id="{64235566-99ED-5358-5128-0965DD6E28BA}"/>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5" name="Picture 4">
              <a:extLst>
                <a:ext uri="{FF2B5EF4-FFF2-40B4-BE49-F238E27FC236}">
                  <a16:creationId xmlns:a16="http://schemas.microsoft.com/office/drawing/2014/main" id="{A619F9B4-8C12-F4D7-0311-58C0A9017A43}"/>
                </a:ext>
              </a:extLst>
            </p:cNvPr>
            <p:cNvPicPr>
              <a:picLocks noChangeAspect="1"/>
            </p:cNvPicPr>
            <p:nvPr/>
          </p:nvPicPr>
          <p:blipFill rotWithShape="1">
            <a:blip r:embed="rId14"/>
            <a:srcRect l="28263" t="2521" r="26768" b="-2521"/>
            <a:stretch/>
          </p:blipFill>
          <p:spPr>
            <a:xfrm>
              <a:off x="9176008" y="1235493"/>
              <a:ext cx="481196" cy="361137"/>
            </a:xfrm>
            <a:prstGeom prst="rect">
              <a:avLst/>
            </a:prstGeom>
          </p:spPr>
        </p:pic>
        <p:pic>
          <p:nvPicPr>
            <p:cNvPr id="4" name="Graphic 1">
              <a:extLst>
                <a:ext uri="{FF2B5EF4-FFF2-40B4-BE49-F238E27FC236}">
                  <a16:creationId xmlns:a16="http://schemas.microsoft.com/office/drawing/2014/main" id="{7CAA668D-A626-3B97-1C23-0B3770F16B5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29788" y="1249036"/>
              <a:ext cx="287490" cy="314809"/>
            </a:xfrm>
            <a:prstGeom prst="rect">
              <a:avLst/>
            </a:prstGeom>
          </p:spPr>
        </p:pic>
      </p:grpSp>
      <p:pic>
        <p:nvPicPr>
          <p:cNvPr id="11" name="Picture 10">
            <a:extLst>
              <a:ext uri="{FF2B5EF4-FFF2-40B4-BE49-F238E27FC236}">
                <a16:creationId xmlns:a16="http://schemas.microsoft.com/office/drawing/2014/main" id="{E3ED9E77-23AE-0C88-879C-E694FAC218CC}"/>
              </a:ext>
              <a:ext uri="{C183D7F6-B498-43B3-948B-1728B52AA6E4}">
                <adec:decorative xmlns:adec="http://schemas.microsoft.com/office/drawing/2017/decorative" val="1"/>
              </a:ext>
            </a:extLst>
          </p:cNvPr>
          <p:cNvPicPr>
            <a:picLocks noChangeAspect="1"/>
          </p:cNvPicPr>
          <p:nvPr/>
        </p:nvPicPr>
        <p:blipFill rotWithShape="1">
          <a:blip r:embed="rId17">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4348122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8" name="Rounded Rectangle 20">
            <a:extLst>
              <a:ext uri="{FF2B5EF4-FFF2-40B4-BE49-F238E27FC236}">
                <a16:creationId xmlns:a16="http://schemas.microsoft.com/office/drawing/2014/main" id="{FB36ECB8-A76A-80E2-1AE5-1983AF618B9B}"/>
              </a:ext>
              <a:ext uri="{C183D7F6-B498-43B3-948B-1728B52AA6E4}">
                <adec:decorative xmlns:adec="http://schemas.microsoft.com/office/drawing/2017/decorative" val="1"/>
              </a:ext>
            </a:extLst>
          </p:cNvPr>
          <p:cNvSpPr/>
          <p:nvPr/>
        </p:nvSpPr>
        <p:spPr bwMode="auto">
          <a:xfrm>
            <a:off x="7896280" y="1938649"/>
            <a:ext cx="3656767" cy="2192193"/>
          </a:xfrm>
          <a:prstGeom prst="roundRect">
            <a:avLst>
              <a:gd name="adj" fmla="val 55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19" name="TextBox 18">
            <a:extLst>
              <a:ext uri="{FF2B5EF4-FFF2-40B4-BE49-F238E27FC236}">
                <a16:creationId xmlns:a16="http://schemas.microsoft.com/office/drawing/2014/main" id="{A3E4C52F-9C25-FF86-85B0-3C6BF5DAAF27}"/>
              </a:ext>
              <a:ext uri="{C183D7F6-B498-43B3-948B-1728B52AA6E4}">
                <adec:decorative xmlns:adec="http://schemas.microsoft.com/office/drawing/2017/decorative" val="1"/>
              </a:ext>
            </a:extLst>
          </p:cNvPr>
          <p:cNvSpPr txBox="1"/>
          <p:nvPr/>
        </p:nvSpPr>
        <p:spPr>
          <a:xfrm>
            <a:off x="8009307" y="2132803"/>
            <a:ext cx="3430713" cy="1077218"/>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Sans Text" pitchFamily="2" charset="0"/>
              </a:rPr>
              <a:t>Response</a:t>
            </a: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Segoe Sans Text"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Roboto Mono" panose="00000009000000000000" pitchFamily="49" charset="0"/>
                <a:cs typeface="+mn-cs"/>
              </a:rPr>
              <a:t>Based on the information provided, if your plan is with Northwind Standard, it does cover vision exams.</a:t>
            </a:r>
          </a:p>
        </p:txBody>
      </p:sp>
      <p:sp>
        <p:nvSpPr>
          <p:cNvPr id="17" name="Rounded Rectangle 5">
            <a:extLst>
              <a:ext uri="{FF2B5EF4-FFF2-40B4-BE49-F238E27FC236}">
                <a16:creationId xmlns:a16="http://schemas.microsoft.com/office/drawing/2014/main" id="{6E027C5A-60F3-D595-5035-D65C706188F2}"/>
              </a:ext>
              <a:ext uri="{C183D7F6-B498-43B3-948B-1728B52AA6E4}">
                <adec:decorative xmlns:adec="http://schemas.microsoft.com/office/drawing/2017/decorative" val="1"/>
              </a:ext>
            </a:extLst>
          </p:cNvPr>
          <p:cNvSpPr/>
          <p:nvPr/>
        </p:nvSpPr>
        <p:spPr bwMode="auto">
          <a:xfrm>
            <a:off x="2114550" y="1367149"/>
            <a:ext cx="3506504" cy="4919351"/>
          </a:xfrm>
          <a:prstGeom prst="roundRect">
            <a:avLst>
              <a:gd name="adj" fmla="val 315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4" name="Rounded Rectangle 22">
            <a:extLst>
              <a:ext uri="{FF2B5EF4-FFF2-40B4-BE49-F238E27FC236}">
                <a16:creationId xmlns:a16="http://schemas.microsoft.com/office/drawing/2014/main" id="{9744F583-CA92-F4B7-2348-025A533F8817}"/>
              </a:ext>
              <a:ext uri="{C183D7F6-B498-43B3-948B-1728B52AA6E4}">
                <adec:decorative xmlns:adec="http://schemas.microsoft.com/office/drawing/2017/decorative" val="1"/>
              </a:ext>
            </a:extLst>
          </p:cNvPr>
          <p:cNvSpPr/>
          <p:nvPr/>
        </p:nvSpPr>
        <p:spPr bwMode="auto">
          <a:xfrm>
            <a:off x="2358058" y="1862110"/>
            <a:ext cx="667226" cy="343924"/>
          </a:xfrm>
          <a:prstGeom prst="roundRect">
            <a:avLst>
              <a:gd name="adj" fmla="val 50000"/>
            </a:avLst>
          </a:prstGeom>
          <a:gradFill flip="none" rotWithShape="1">
            <a:gsLst>
              <a:gs pos="61000">
                <a:schemeClr val="tx2"/>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Sans Text Semibold"/>
              <a:ea typeface="+mn-ea"/>
              <a:cs typeface="Segoe UI" pitchFamily="34" charset="0"/>
            </a:endParaRPr>
          </a:p>
        </p:txBody>
      </p:sp>
      <p:sp>
        <p:nvSpPr>
          <p:cNvPr id="5" name="Text Placeholder 4">
            <a:extLst>
              <a:ext uri="{FF2B5EF4-FFF2-40B4-BE49-F238E27FC236}">
                <a16:creationId xmlns:a16="http://schemas.microsoft.com/office/drawing/2014/main" id="{56690721-4871-5F06-15D9-142A2D05293A}"/>
              </a:ext>
              <a:ext uri="{C183D7F6-B498-43B3-948B-1728B52AA6E4}">
                <adec:decorative xmlns:adec="http://schemas.microsoft.com/office/drawing/2017/decorative" val="1"/>
              </a:ext>
            </a:extLst>
          </p:cNvPr>
          <p:cNvSpPr txBox="1">
            <a:spLocks/>
          </p:cNvSpPr>
          <p:nvPr/>
        </p:nvSpPr>
        <p:spPr>
          <a:xfrm>
            <a:off x="2441337" y="1940984"/>
            <a:ext cx="2705269" cy="37010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Consolas" panose="020B0609020204030204" pitchFamily="49" charset="0"/>
                <a:ea typeface="Roboto Mono"/>
                <a:cs typeface="Segoe Sans Text" pitchFamily="2"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Question: Does my health plan cover annual eye exams?</a:t>
            </a:r>
            <a:endParaRPr kumimoji="0" lang="en-US" sz="18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Sources: </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Health Plus offers coverage for vision exams, glasses, and contact lenses, as well as dental exams, cleanings, and fillings.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Standard only offers coverage for vision exams and glasses.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Segoe Sans Text" pitchFamily="2" charset="0"/>
              </a:rPr>
              <a:t>Both plans offer coverage for vision and dental services.</a:t>
            </a: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8" name="Rectangle: Rounded Corners 7">
            <a:extLst>
              <a:ext uri="{FF2B5EF4-FFF2-40B4-BE49-F238E27FC236}">
                <a16:creationId xmlns:a16="http://schemas.microsoft.com/office/drawing/2014/main" id="{DFD11E87-3208-02D3-4204-49C572541F0A}"/>
              </a:ext>
              <a:ext uri="{C183D7F6-B498-43B3-948B-1728B52AA6E4}">
                <adec:decorative xmlns:adec="http://schemas.microsoft.com/office/drawing/2017/decorative" val="1"/>
              </a:ext>
            </a:extLst>
          </p:cNvPr>
          <p:cNvSpPr/>
          <p:nvPr/>
        </p:nvSpPr>
        <p:spPr bwMode="auto">
          <a:xfrm>
            <a:off x="2303954" y="2278098"/>
            <a:ext cx="3025951" cy="1164724"/>
          </a:xfrm>
          <a:prstGeom prst="roundRect">
            <a:avLst>
              <a:gd name="adj" fmla="val 7944"/>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Segoe UI" pitchFamily="34" charset="0"/>
              <a:cs typeface="Segoe Sans Text" pitchFamily="2" charset="0"/>
            </a:endParaRPr>
          </a:p>
        </p:txBody>
      </p:sp>
      <p:sp>
        <p:nvSpPr>
          <p:cNvPr id="9" name="Rectangle: Rounded Corners 8">
            <a:extLst>
              <a:ext uri="{FF2B5EF4-FFF2-40B4-BE49-F238E27FC236}">
                <a16:creationId xmlns:a16="http://schemas.microsoft.com/office/drawing/2014/main" id="{2EC15CA9-A5CD-8CF2-0764-44D1CD1AEA36}"/>
              </a:ext>
              <a:ext uri="{C183D7F6-B498-43B3-948B-1728B52AA6E4}">
                <adec:decorative xmlns:adec="http://schemas.microsoft.com/office/drawing/2017/decorative" val="1"/>
              </a:ext>
            </a:extLst>
          </p:cNvPr>
          <p:cNvSpPr/>
          <p:nvPr/>
        </p:nvSpPr>
        <p:spPr bwMode="auto">
          <a:xfrm>
            <a:off x="2303954" y="3541674"/>
            <a:ext cx="3026664" cy="457200"/>
          </a:xfrm>
          <a:prstGeom prst="roundRect">
            <a:avLst>
              <a:gd name="adj" fmla="val 16368"/>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0" name="Rectangle: Rounded Corners 9">
            <a:extLst>
              <a:ext uri="{FF2B5EF4-FFF2-40B4-BE49-F238E27FC236}">
                <a16:creationId xmlns:a16="http://schemas.microsoft.com/office/drawing/2014/main" id="{9361F6D5-02C8-205F-626D-61FA5C25235D}"/>
              </a:ext>
              <a:ext uri="{C183D7F6-B498-43B3-948B-1728B52AA6E4}">
                <adec:decorative xmlns:adec="http://schemas.microsoft.com/office/drawing/2017/decorative" val="1"/>
              </a:ext>
            </a:extLst>
          </p:cNvPr>
          <p:cNvSpPr/>
          <p:nvPr/>
        </p:nvSpPr>
        <p:spPr bwMode="auto">
          <a:xfrm>
            <a:off x="2303954" y="4097726"/>
            <a:ext cx="3026664" cy="1684837"/>
          </a:xfrm>
          <a:prstGeom prst="roundRect">
            <a:avLst>
              <a:gd name="adj" fmla="val 4409"/>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12" name="Connector: Elbow 11">
            <a:extLst>
              <a:ext uri="{FF2B5EF4-FFF2-40B4-BE49-F238E27FC236}">
                <a16:creationId xmlns:a16="http://schemas.microsoft.com/office/drawing/2014/main" id="{2EBE6B1A-DBB4-2D31-2B76-418C5D54115F}"/>
              </a:ext>
              <a:ext uri="{C183D7F6-B498-43B3-948B-1728B52AA6E4}">
                <adec:decorative xmlns:adec="http://schemas.microsoft.com/office/drawing/2017/decorative" val="1"/>
              </a:ext>
            </a:extLst>
          </p:cNvPr>
          <p:cNvCxnSpPr>
            <a:cxnSpLocks/>
            <a:stCxn id="11" idx="0"/>
            <a:endCxn id="8" idx="0"/>
          </p:cNvCxnSpPr>
          <p:nvPr/>
        </p:nvCxnSpPr>
        <p:spPr>
          <a:xfrm rot="16200000" flipH="1">
            <a:off x="2383761" y="844930"/>
            <a:ext cx="441049" cy="2425287"/>
          </a:xfrm>
          <a:prstGeom prst="bentConnector3">
            <a:avLst>
              <a:gd name="adj1" fmla="val -5183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1608FA0F-1FB5-13ED-1B9B-110C87A1EBE3}"/>
              </a:ext>
              <a:ext uri="{C183D7F6-B498-43B3-948B-1728B52AA6E4}">
                <adec:decorative xmlns:adec="http://schemas.microsoft.com/office/drawing/2017/decorative" val="1"/>
              </a:ext>
            </a:extLst>
          </p:cNvPr>
          <p:cNvCxnSpPr>
            <a:cxnSpLocks/>
            <a:stCxn id="13" idx="1"/>
            <a:endCxn id="9" idx="3"/>
          </p:cNvCxnSpPr>
          <p:nvPr/>
        </p:nvCxnSpPr>
        <p:spPr>
          <a:xfrm rot="10800000">
            <a:off x="5330618" y="3770275"/>
            <a:ext cx="780766" cy="272347"/>
          </a:xfrm>
          <a:prstGeom prst="bentConnector3">
            <a:avLst>
              <a:gd name="adj1" fmla="val 41054"/>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93F3A72-AE21-D45A-3B08-9B71D15CDE0D}"/>
              </a:ext>
              <a:ext uri="{C183D7F6-B498-43B3-948B-1728B52AA6E4}">
                <adec:decorative xmlns:adec="http://schemas.microsoft.com/office/drawing/2017/decorative" val="1"/>
              </a:ext>
            </a:extLst>
          </p:cNvPr>
          <p:cNvCxnSpPr>
            <a:cxnSpLocks/>
            <a:stCxn id="15" idx="2"/>
            <a:endCxn id="10" idx="2"/>
          </p:cNvCxnSpPr>
          <p:nvPr/>
        </p:nvCxnSpPr>
        <p:spPr>
          <a:xfrm rot="16200000" flipH="1">
            <a:off x="2437816" y="4403093"/>
            <a:ext cx="334588" cy="2424351"/>
          </a:xfrm>
          <a:prstGeom prst="bentConnector3">
            <a:avLst>
              <a:gd name="adj1" fmla="val 168323"/>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78EDC5-1CA4-BA84-55CA-C89F4785EF01}"/>
              </a:ext>
            </a:extLst>
          </p:cNvPr>
          <p:cNvSpPr txBox="1"/>
          <p:nvPr/>
        </p:nvSpPr>
        <p:spPr>
          <a:xfrm>
            <a:off x="588263" y="1837049"/>
            <a:ext cx="1606759" cy="156966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Text input</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that provides some framing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as to how the engine should behave</a:t>
            </a:r>
          </a:p>
        </p:txBody>
      </p:sp>
      <p:sp>
        <p:nvSpPr>
          <p:cNvPr id="13" name="TextBox 12">
            <a:extLst>
              <a:ext uri="{FF2B5EF4-FFF2-40B4-BE49-F238E27FC236}">
                <a16:creationId xmlns:a16="http://schemas.microsoft.com/office/drawing/2014/main" id="{8457D6E2-862C-836E-0DB1-C3B6938445C5}"/>
              </a:ext>
            </a:extLst>
          </p:cNvPr>
          <p:cNvSpPr txBox="1"/>
          <p:nvPr/>
        </p:nvSpPr>
        <p:spPr>
          <a:xfrm>
            <a:off x="6111384" y="3504012"/>
            <a:ext cx="1609344" cy="1077218"/>
          </a:xfrm>
          <a:prstGeom prst="rect">
            <a:avLst/>
          </a:prstGeom>
          <a:noFill/>
        </p:spPr>
        <p:txBody>
          <a:bodyPr wrap="square" lIns="91440">
            <a:spAutoFit/>
          </a:bodyPr>
          <a:lstStyle>
            <a:defPPr>
              <a:defRPr lang="en-US"/>
            </a:defPPr>
            <a:lvl1pPr defTabSz="914400">
              <a:defRPr sz="18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User provided question that needs to be answered</a:t>
            </a:r>
          </a:p>
        </p:txBody>
      </p:sp>
      <p:sp>
        <p:nvSpPr>
          <p:cNvPr id="15" name="TextBox 14">
            <a:extLst>
              <a:ext uri="{FF2B5EF4-FFF2-40B4-BE49-F238E27FC236}">
                <a16:creationId xmlns:a16="http://schemas.microsoft.com/office/drawing/2014/main" id="{F7A4B414-DF33-B4D7-2504-14420EBBA66F}"/>
              </a:ext>
            </a:extLst>
          </p:cNvPr>
          <p:cNvSpPr txBox="1"/>
          <p:nvPr/>
        </p:nvSpPr>
        <p:spPr>
          <a:xfrm>
            <a:off x="588263" y="4616978"/>
            <a:ext cx="1609344"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Sources used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to answer</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the question</a:t>
            </a:r>
          </a:p>
        </p:txBody>
      </p:sp>
    </p:spTree>
    <p:extLst>
      <p:ext uri="{BB962C8B-B14F-4D97-AF65-F5344CB8AC3E}">
        <p14:creationId xmlns:p14="http://schemas.microsoft.com/office/powerpoint/2010/main" val="2331709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path" presetSubtype="0" decel="100000" fill="hold" grpId="1" nodeType="withEffect">
                                  <p:stCondLst>
                                    <p:cond delay="0"/>
                                  </p:stCondLst>
                                  <p:childTnLst>
                                    <p:animMotion origin="layout" path="M -6.25E-7 3.33333E-6 L -0.03672 3.33333E-6 " pathEditMode="relative" rAng="0" ptsTypes="AA">
                                      <p:cBhvr>
                                        <p:cTn id="12" dur="600" spd="-100000" fill="hold"/>
                                        <p:tgtEl>
                                          <p:spTgt spid="11"/>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nodeType="withEffect">
                                  <p:stCondLst>
                                    <p:cond delay="0"/>
                                  </p:stCondLst>
                                  <p:childTnLst>
                                    <p:animMotion origin="layout" path="M -3.125E-6 4.81481E-6 L 0.03672 4.81481E-6 " pathEditMode="relative" rAng="0" ptsTypes="AA">
                                      <p:cBhvr>
                                        <p:cTn id="20" dur="600" spd="-100000" fill="hold"/>
                                        <p:tgtEl>
                                          <p:spTgt spid="14"/>
                                        </p:tgtEl>
                                        <p:attrNameLst>
                                          <p:attrName>ppt_x</p:attrName>
                                          <p:attrName>ppt_y</p:attrName>
                                        </p:attrNameLst>
                                      </p:cBhvr>
                                      <p:rCtr x="1836" y="0"/>
                                    </p:animMotion>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42" presetClass="path" presetSubtype="0" decel="100000" fill="hold" grpId="1" nodeType="withEffect">
                                  <p:stCondLst>
                                    <p:cond delay="0"/>
                                  </p:stCondLst>
                                  <p:childTnLst>
                                    <p:animMotion origin="layout" path="M -4.58333E-6 -2.59259E-6 L 0.03672 -2.59259E-6 " pathEditMode="relative" rAng="0" ptsTypes="AA">
                                      <p:cBhvr>
                                        <p:cTn id="25" dur="600" spd="-100000" fill="hold"/>
                                        <p:tgtEl>
                                          <p:spTgt spid="13"/>
                                        </p:tgtEl>
                                        <p:attrNameLst>
                                          <p:attrName>ppt_x</p:attrName>
                                          <p:attrName>ppt_y</p:attrName>
                                        </p:attrNameLst>
                                      </p:cBhvr>
                                      <p:rCtr x="1836" y="0"/>
                                    </p:animMotion>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100000" fill="hold" nodeType="withEffect">
                                  <p:stCondLst>
                                    <p:cond delay="0"/>
                                  </p:stCondLst>
                                  <p:childTnLst>
                                    <p:animMotion origin="layout" path="M 2.08333E-7 -7.40741E-7 L -0.03672 -7.40741E-7 " pathEditMode="relative" rAng="0" ptsTypes="AA">
                                      <p:cBhvr>
                                        <p:cTn id="30" dur="600" spd="-100000" fill="hold"/>
                                        <p:tgtEl>
                                          <p:spTgt spid="12"/>
                                        </p:tgtEl>
                                        <p:attrNameLst>
                                          <p:attrName>ppt_x</p:attrName>
                                          <p:attrName>ppt_y</p:attrName>
                                        </p:attrNameLst>
                                      </p:cBhvr>
                                      <p:rCtr x="-1836"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8.33333E-7 4.44444E-6 L -0.03672 4.44444E-6 " pathEditMode="relative" rAng="0" ptsTypes="AA">
                                      <p:cBhvr>
                                        <p:cTn id="35" dur="600" spd="-100000" fill="hold"/>
                                        <p:tgtEl>
                                          <p:spTgt spid="15"/>
                                        </p:tgtEl>
                                        <p:attrNameLst>
                                          <p:attrName>ppt_x</p:attrName>
                                          <p:attrName>ppt_y</p:attrName>
                                        </p:attrNameLst>
                                      </p:cBhvr>
                                      <p:rCtr x="-1836" y="0"/>
                                    </p:animMotion>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42" presetClass="path" presetSubtype="0" decel="100000" fill="hold" nodeType="withEffect">
                                  <p:stCondLst>
                                    <p:cond delay="0"/>
                                  </p:stCondLst>
                                  <p:childTnLst>
                                    <p:animMotion origin="layout" path="M 2.08333E-7 7.40741E-7 L -0.03672 7.40741E-7 " pathEditMode="relative" rAng="0" ptsTypes="AA">
                                      <p:cBhvr>
                                        <p:cTn id="40" dur="600" spd="-100000" fill="hold"/>
                                        <p:tgtEl>
                                          <p:spTgt spid="16"/>
                                        </p:tgtEl>
                                        <p:attrNameLst>
                                          <p:attrName>ppt_x</p:attrName>
                                          <p:attrName>ppt_y</p:attrName>
                                        </p:attrNameLst>
                                      </p:cBhvr>
                                      <p:rCtr x="-1836" y="0"/>
                                    </p:animMotion>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1" grpId="1"/>
      <p:bldP spid="13" grpId="0"/>
      <p:bldP spid="13" grpId="1"/>
      <p:bldP spid="15" grpId="0"/>
      <p:bldP spid="15"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cxnSp>
        <p:nvCxnSpPr>
          <p:cNvPr id="27" name="Connector: Elbow 26">
            <a:extLst>
              <a:ext uri="{FF2B5EF4-FFF2-40B4-BE49-F238E27FC236}">
                <a16:creationId xmlns:a16="http://schemas.microsoft.com/office/drawing/2014/main" id="{834F3753-7CCE-92B6-66A0-B0E067F5E656}"/>
              </a:ext>
              <a:ext uri="{C183D7F6-B498-43B3-948B-1728B52AA6E4}">
                <adec:decorative xmlns:adec="http://schemas.microsoft.com/office/drawing/2017/decorative" val="1"/>
              </a:ext>
            </a:extLst>
          </p:cNvPr>
          <p:cNvCxnSpPr>
            <a:cxnSpLocks/>
          </p:cNvCxnSpPr>
          <p:nvPr/>
        </p:nvCxnSpPr>
        <p:spPr>
          <a:xfrm rot="16200000" flipH="1">
            <a:off x="9223287" y="4619265"/>
            <a:ext cx="1002753" cy="1"/>
          </a:xfrm>
          <a:prstGeom prst="bentConnector3">
            <a:avLst>
              <a:gd name="adj1" fmla="val 50000"/>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4" name="Rounded Rectangle 5">
            <a:extLst>
              <a:ext uri="{FF2B5EF4-FFF2-40B4-BE49-F238E27FC236}">
                <a16:creationId xmlns:a16="http://schemas.microsoft.com/office/drawing/2014/main" id="{F2323106-477A-6823-2908-21B6FD86AC92}"/>
              </a:ext>
              <a:ext uri="{C183D7F6-B498-43B3-948B-1728B52AA6E4}">
                <adec:decorative xmlns:adec="http://schemas.microsoft.com/office/drawing/2017/decorative" val="1"/>
              </a:ext>
            </a:extLst>
          </p:cNvPr>
          <p:cNvSpPr/>
          <p:nvPr/>
        </p:nvSpPr>
        <p:spPr bwMode="auto">
          <a:xfrm>
            <a:off x="2130703" y="1468749"/>
            <a:ext cx="3474967" cy="4919351"/>
          </a:xfrm>
          <a:prstGeom prst="roundRect">
            <a:avLst>
              <a:gd name="adj" fmla="val 315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5" name="Rounded Rectangle 22">
            <a:extLst>
              <a:ext uri="{FF2B5EF4-FFF2-40B4-BE49-F238E27FC236}">
                <a16:creationId xmlns:a16="http://schemas.microsoft.com/office/drawing/2014/main" id="{E8FF74B8-D5EA-52EF-5347-A427899BD3AE}"/>
              </a:ext>
              <a:ext uri="{C183D7F6-B498-43B3-948B-1728B52AA6E4}">
                <adec:decorative xmlns:adec="http://schemas.microsoft.com/office/drawing/2017/decorative" val="1"/>
              </a:ext>
            </a:extLst>
          </p:cNvPr>
          <p:cNvSpPr/>
          <p:nvPr/>
        </p:nvSpPr>
        <p:spPr bwMode="auto">
          <a:xfrm>
            <a:off x="2350939" y="1632575"/>
            <a:ext cx="800498" cy="275588"/>
          </a:xfrm>
          <a:prstGeom prst="roundRect">
            <a:avLst>
              <a:gd name="adj" fmla="val 50000"/>
            </a:avLst>
          </a:prstGeom>
          <a:gradFill flip="none" rotWithShape="1">
            <a:gsLst>
              <a:gs pos="66000">
                <a:schemeClr val="tx2"/>
              </a:gs>
              <a:gs pos="0">
                <a:schemeClr val="accent3"/>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Sans Text Semibold"/>
              <a:ea typeface="+mn-ea"/>
              <a:cs typeface="Segoe UI" pitchFamily="34" charset="0"/>
            </a:endParaRPr>
          </a:p>
        </p:txBody>
      </p:sp>
      <p:sp>
        <p:nvSpPr>
          <p:cNvPr id="6" name="Text Placeholder 4">
            <a:extLst>
              <a:ext uri="{FF2B5EF4-FFF2-40B4-BE49-F238E27FC236}">
                <a16:creationId xmlns:a16="http://schemas.microsoft.com/office/drawing/2014/main" id="{B1D43A7F-AC45-852E-3A53-CD4F23DF3B73}"/>
              </a:ext>
              <a:ext uri="{C183D7F6-B498-43B3-948B-1728B52AA6E4}">
                <adec:decorative xmlns:adec="http://schemas.microsoft.com/office/drawing/2017/decorative" val="1"/>
              </a:ext>
            </a:extLst>
          </p:cNvPr>
          <p:cNvSpPr txBox="1">
            <a:spLocks/>
          </p:cNvSpPr>
          <p:nvPr/>
        </p:nvSpPr>
        <p:spPr>
          <a:xfrm>
            <a:off x="2425953" y="1651748"/>
            <a:ext cx="2705269" cy="483209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Roboto Mono"/>
                <a:cs typeface="Segoe Sans Text" pitchFamily="2"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Question: Does my health plan cover annual eye exams?</a:t>
            </a:r>
            <a:endParaRPr kumimoji="0" lang="en-US" sz="20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Sources: </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Northwind Standard only offers coverage for vision exams and glasses.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Both plans offer coverage for vision and dental services.</a:t>
            </a:r>
          </a:p>
          <a:p>
            <a:pPr marL="168275" marR="0" lvl="0" indent="-168275" algn="l" defTabSz="932742" rtl="0" eaLnBrk="1" fontAlgn="auto" latinLnBrk="0" hangingPunct="1">
              <a:lnSpc>
                <a:spcPct val="100000"/>
              </a:lnSpc>
              <a:spcBef>
                <a:spcPts val="0"/>
              </a:spcBef>
              <a:spcAft>
                <a:spcPts val="0"/>
              </a:spcAft>
              <a:buClrTx/>
              <a:buSzPct val="90000"/>
              <a:buFont typeface="+mj-lt"/>
              <a:buAutoNum type="arabicPeriod"/>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Source that wasn’t picked since your most relevant results were not on top:</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pitchFamily="2" charset="0"/>
              </a:rPr>
              <a:t>3. Northwind Health Plus offers coverage for vision exams, glasses, and contact lenses, as well as dental exams, cleanings, and fillings.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7" name="Rounded Rectangle 20">
            <a:extLst>
              <a:ext uri="{FF2B5EF4-FFF2-40B4-BE49-F238E27FC236}">
                <a16:creationId xmlns:a16="http://schemas.microsoft.com/office/drawing/2014/main" id="{5F0C01BF-507B-5E75-6F86-E31A946219C5}"/>
              </a:ext>
              <a:ext uri="{C183D7F6-B498-43B3-948B-1728B52AA6E4}">
                <adec:decorative xmlns:adec="http://schemas.microsoft.com/office/drawing/2017/decorative" val="1"/>
              </a:ext>
            </a:extLst>
          </p:cNvPr>
          <p:cNvSpPr/>
          <p:nvPr/>
        </p:nvSpPr>
        <p:spPr bwMode="auto">
          <a:xfrm>
            <a:off x="7896280" y="1938649"/>
            <a:ext cx="3656767" cy="2192193"/>
          </a:xfrm>
          <a:prstGeom prst="roundRect">
            <a:avLst>
              <a:gd name="adj" fmla="val 5590"/>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UI" pitchFamily="34" charset="0"/>
            </a:endParaRPr>
          </a:p>
        </p:txBody>
      </p:sp>
      <p:sp>
        <p:nvSpPr>
          <p:cNvPr id="8" name="TextBox 7">
            <a:extLst>
              <a:ext uri="{FF2B5EF4-FFF2-40B4-BE49-F238E27FC236}">
                <a16:creationId xmlns:a16="http://schemas.microsoft.com/office/drawing/2014/main" id="{6115B82B-9DCB-01B0-55B6-A8FFEA257658}"/>
              </a:ext>
              <a:ext uri="{C183D7F6-B498-43B3-948B-1728B52AA6E4}">
                <adec:decorative xmlns:adec="http://schemas.microsoft.com/office/drawing/2017/decorative" val="1"/>
              </a:ext>
            </a:extLst>
          </p:cNvPr>
          <p:cNvSpPr txBox="1"/>
          <p:nvPr/>
        </p:nvSpPr>
        <p:spPr>
          <a:xfrm>
            <a:off x="8009307" y="2132803"/>
            <a:ext cx="3430713" cy="1077218"/>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Sans Text" pitchFamily="2" charset="0"/>
              </a:rPr>
              <a:t>Response</a:t>
            </a:r>
            <a:r>
              <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Segoe Sans Text"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Roboto Mono" panose="00000009000000000000" pitchFamily="49" charset="0"/>
                <a:cs typeface="+mn-cs"/>
              </a:rPr>
              <a:t>Based on the information provided, if your plan is with Northwind Standard, it does cover vision exams.</a:t>
            </a:r>
          </a:p>
        </p:txBody>
      </p:sp>
      <p:sp>
        <p:nvSpPr>
          <p:cNvPr id="9" name="Rectangle: Rounded Corners 8">
            <a:extLst>
              <a:ext uri="{FF2B5EF4-FFF2-40B4-BE49-F238E27FC236}">
                <a16:creationId xmlns:a16="http://schemas.microsoft.com/office/drawing/2014/main" id="{AC190548-0A55-DECD-75D3-1594E6E3764E}"/>
              </a:ext>
              <a:ext uri="{C183D7F6-B498-43B3-948B-1728B52AA6E4}">
                <adec:decorative xmlns:adec="http://schemas.microsoft.com/office/drawing/2017/decorative" val="1"/>
              </a:ext>
            </a:extLst>
          </p:cNvPr>
          <p:cNvSpPr/>
          <p:nvPr/>
        </p:nvSpPr>
        <p:spPr bwMode="auto">
          <a:xfrm>
            <a:off x="2288570" y="1988862"/>
            <a:ext cx="3108960" cy="1164724"/>
          </a:xfrm>
          <a:prstGeom prst="roundRect">
            <a:avLst>
              <a:gd name="adj" fmla="val 7944"/>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1" name="Rectangle: Rounded Corners 10">
            <a:extLst>
              <a:ext uri="{FF2B5EF4-FFF2-40B4-BE49-F238E27FC236}">
                <a16:creationId xmlns:a16="http://schemas.microsoft.com/office/drawing/2014/main" id="{5A5021D1-82D5-F376-A760-A7DAB2800E9E}"/>
              </a:ext>
              <a:ext uri="{C183D7F6-B498-43B3-948B-1728B52AA6E4}">
                <adec:decorative xmlns:adec="http://schemas.microsoft.com/office/drawing/2017/decorative" val="1"/>
              </a:ext>
            </a:extLst>
          </p:cNvPr>
          <p:cNvSpPr/>
          <p:nvPr/>
        </p:nvSpPr>
        <p:spPr bwMode="auto">
          <a:xfrm>
            <a:off x="2288570" y="3252438"/>
            <a:ext cx="3108960" cy="457200"/>
          </a:xfrm>
          <a:prstGeom prst="roundRect">
            <a:avLst>
              <a:gd name="adj" fmla="val 16368"/>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sp>
        <p:nvSpPr>
          <p:cNvPr id="12" name="Rectangle: Rounded Corners 11">
            <a:extLst>
              <a:ext uri="{FF2B5EF4-FFF2-40B4-BE49-F238E27FC236}">
                <a16:creationId xmlns:a16="http://schemas.microsoft.com/office/drawing/2014/main" id="{45297304-C338-73E5-FDE2-FFEBC58E7971}"/>
              </a:ext>
              <a:ext uri="{C183D7F6-B498-43B3-948B-1728B52AA6E4}">
                <adec:decorative xmlns:adec="http://schemas.microsoft.com/office/drawing/2017/decorative" val="1"/>
              </a:ext>
            </a:extLst>
          </p:cNvPr>
          <p:cNvSpPr/>
          <p:nvPr/>
        </p:nvSpPr>
        <p:spPr bwMode="auto">
          <a:xfrm>
            <a:off x="2288570" y="3808490"/>
            <a:ext cx="3108960" cy="1009227"/>
          </a:xfrm>
          <a:prstGeom prst="roundRect">
            <a:avLst>
              <a:gd name="adj" fmla="val 4409"/>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14" name="Connector: Elbow 13">
            <a:extLst>
              <a:ext uri="{FF2B5EF4-FFF2-40B4-BE49-F238E27FC236}">
                <a16:creationId xmlns:a16="http://schemas.microsoft.com/office/drawing/2014/main" id="{C7101C3E-E90C-3E5E-E8E6-3DA67DCE1FD4}"/>
              </a:ext>
              <a:ext uri="{C183D7F6-B498-43B3-948B-1728B52AA6E4}">
                <adec:decorative xmlns:adec="http://schemas.microsoft.com/office/drawing/2017/decorative" val="1"/>
              </a:ext>
            </a:extLst>
          </p:cNvPr>
          <p:cNvCxnSpPr>
            <a:cxnSpLocks/>
            <a:stCxn id="13" idx="0"/>
            <a:endCxn id="9" idx="0"/>
          </p:cNvCxnSpPr>
          <p:nvPr/>
        </p:nvCxnSpPr>
        <p:spPr>
          <a:xfrm rot="16200000" flipH="1">
            <a:off x="2389129" y="534942"/>
            <a:ext cx="441049" cy="2466791"/>
          </a:xfrm>
          <a:prstGeom prst="bentConnector3">
            <a:avLst>
              <a:gd name="adj1" fmla="val -5183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B13973A1-B9E7-ECCF-3BEB-D5DDF9136BC3}"/>
              </a:ext>
              <a:ext uri="{C183D7F6-B498-43B3-948B-1728B52AA6E4}">
                <adec:decorative xmlns:adec="http://schemas.microsoft.com/office/drawing/2017/decorative" val="1"/>
              </a:ext>
            </a:extLst>
          </p:cNvPr>
          <p:cNvCxnSpPr>
            <a:cxnSpLocks/>
            <a:stCxn id="20" idx="1"/>
            <a:endCxn id="11" idx="3"/>
          </p:cNvCxnSpPr>
          <p:nvPr/>
        </p:nvCxnSpPr>
        <p:spPr>
          <a:xfrm rot="10800000">
            <a:off x="5397530" y="3481038"/>
            <a:ext cx="713854" cy="267592"/>
          </a:xfrm>
          <a:prstGeom prst="bentConnector3">
            <a:avLst>
              <a:gd name="adj1" fmla="val 50000"/>
            </a:avLst>
          </a:prstGeom>
          <a:ln w="19050" cap="rnd">
            <a:solidFill>
              <a:schemeClr val="accent2"/>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3D65786F-B62F-387E-C621-9DA1DB3293F5}"/>
              </a:ext>
              <a:ext uri="{C183D7F6-B498-43B3-948B-1728B52AA6E4}">
                <adec:decorative xmlns:adec="http://schemas.microsoft.com/office/drawing/2017/decorative" val="1"/>
              </a:ext>
            </a:extLst>
          </p:cNvPr>
          <p:cNvCxnSpPr>
            <a:cxnSpLocks/>
            <a:stCxn id="17" idx="2"/>
            <a:endCxn id="12" idx="1"/>
          </p:cNvCxnSpPr>
          <p:nvPr/>
        </p:nvCxnSpPr>
        <p:spPr>
          <a:xfrm rot="5400000" flipH="1" flipV="1">
            <a:off x="1686012" y="3943782"/>
            <a:ext cx="233236" cy="971880"/>
          </a:xfrm>
          <a:prstGeom prst="bentConnector4">
            <a:avLst>
              <a:gd name="adj1" fmla="val -98012"/>
              <a:gd name="adj2" fmla="val 88267"/>
            </a:avLst>
          </a:prstGeom>
          <a:ln w="19050" cap="rnd">
            <a:solidFill>
              <a:schemeClr val="accent3"/>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AD367606-1BC6-89B7-FC44-EEFB25432B06}"/>
              </a:ext>
              <a:ext uri="{C183D7F6-B498-43B3-948B-1728B52AA6E4}">
                <adec:decorative xmlns:adec="http://schemas.microsoft.com/office/drawing/2017/decorative" val="1"/>
              </a:ext>
            </a:extLst>
          </p:cNvPr>
          <p:cNvSpPr/>
          <p:nvPr/>
        </p:nvSpPr>
        <p:spPr bwMode="auto">
          <a:xfrm>
            <a:off x="2288570" y="4903334"/>
            <a:ext cx="3108960" cy="1317789"/>
          </a:xfrm>
          <a:prstGeom prst="roundRect">
            <a:avLst>
              <a:gd name="adj" fmla="val 4409"/>
            </a:avLst>
          </a:prstGeom>
          <a:ln w="19050" cap="rnd">
            <a:solidFill>
              <a:schemeClr val="accent6"/>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Segoe Sans Text" pitchFamily="2" charset="0"/>
              <a:ea typeface="+mn-ea"/>
              <a:cs typeface="Segoe Sans Text" pitchFamily="2" charset="0"/>
            </a:endParaRPr>
          </a:p>
        </p:txBody>
      </p:sp>
      <p:cxnSp>
        <p:nvCxnSpPr>
          <p:cNvPr id="24" name="Connector: Elbow 23">
            <a:extLst>
              <a:ext uri="{FF2B5EF4-FFF2-40B4-BE49-F238E27FC236}">
                <a16:creationId xmlns:a16="http://schemas.microsoft.com/office/drawing/2014/main" id="{E6ED8078-E9D1-8B71-E3CD-0AC33195948F}"/>
              </a:ext>
              <a:ext uri="{C183D7F6-B498-43B3-948B-1728B52AA6E4}">
                <adec:decorative xmlns:adec="http://schemas.microsoft.com/office/drawing/2017/decorative" val="1"/>
              </a:ext>
            </a:extLst>
          </p:cNvPr>
          <p:cNvCxnSpPr>
            <a:cxnSpLocks/>
            <a:stCxn id="25" idx="1"/>
          </p:cNvCxnSpPr>
          <p:nvPr/>
        </p:nvCxnSpPr>
        <p:spPr>
          <a:xfrm rot="10800000">
            <a:off x="5400049" y="5287330"/>
            <a:ext cx="692776" cy="302297"/>
          </a:xfrm>
          <a:prstGeom prst="bentConnector3">
            <a:avLst>
              <a:gd name="adj1" fmla="val 50000"/>
            </a:avLst>
          </a:prstGeom>
          <a:ln w="19050" cap="rnd">
            <a:solidFill>
              <a:schemeClr val="accent6"/>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EEE8F59F-144E-E422-AA6B-896641B406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8030" y="3286852"/>
            <a:ext cx="673267" cy="673267"/>
          </a:xfrm>
          <a:prstGeom prst="rect">
            <a:avLst/>
          </a:prstGeom>
          <a:effectLst>
            <a:outerShdw blurRad="63500" dist="127000" dir="2700000" algn="tl" rotWithShape="0">
              <a:srgbClr val="454142">
                <a:alpha val="20000"/>
              </a:srgbClr>
            </a:outerShdw>
          </a:effectLst>
        </p:spPr>
      </p:pic>
      <p:sp>
        <p:nvSpPr>
          <p:cNvPr id="10" name="Text Placeholder 9">
            <a:extLst>
              <a:ext uri="{FF2B5EF4-FFF2-40B4-BE49-F238E27FC236}">
                <a16:creationId xmlns:a16="http://schemas.microsoft.com/office/drawing/2014/main" id="{EECA5B77-5CBC-53D0-3E9E-6EDC7BDBD53F}"/>
              </a:ext>
            </a:extLst>
          </p:cNvPr>
          <p:cNvSpPr>
            <a:spLocks noGrp="1"/>
          </p:cNvSpPr>
          <p:nvPr>
            <p:ph type="body" sz="quarter" idx="4294967295"/>
          </p:nvPr>
        </p:nvSpPr>
        <p:spPr>
          <a:xfrm>
            <a:off x="6461688" y="750317"/>
            <a:ext cx="5359400" cy="923330"/>
          </a:xfrm>
        </p:spPr>
        <p:txBody>
          <a:bodyPr/>
          <a:lstStyle/>
          <a:p>
            <a:pPr marL="0" indent="0">
              <a:buNone/>
            </a:pPr>
            <a:r>
              <a:rPr lang="en-US" sz="2000">
                <a:solidFill>
                  <a:schemeClr val="bg1"/>
                </a:solidFill>
              </a:rPr>
              <a:t>What happens if the results the user is expecting are not returned as part of the top sources used to answer the question?</a:t>
            </a:r>
          </a:p>
        </p:txBody>
      </p:sp>
      <p:sp>
        <p:nvSpPr>
          <p:cNvPr id="13" name="TextBox 12">
            <a:extLst>
              <a:ext uri="{FF2B5EF4-FFF2-40B4-BE49-F238E27FC236}">
                <a16:creationId xmlns:a16="http://schemas.microsoft.com/office/drawing/2014/main" id="{AEFF6513-1D9C-54D3-54EB-5DC0916C4238}"/>
              </a:ext>
            </a:extLst>
          </p:cNvPr>
          <p:cNvSpPr txBox="1"/>
          <p:nvPr/>
        </p:nvSpPr>
        <p:spPr>
          <a:xfrm>
            <a:off x="572879" y="1547813"/>
            <a:ext cx="1606759" cy="156966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Text input</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that provides some framing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as to how the engine should behave</a:t>
            </a:r>
          </a:p>
        </p:txBody>
      </p:sp>
      <p:sp>
        <p:nvSpPr>
          <p:cNvPr id="17" name="TextBox 16">
            <a:extLst>
              <a:ext uri="{FF2B5EF4-FFF2-40B4-BE49-F238E27FC236}">
                <a16:creationId xmlns:a16="http://schemas.microsoft.com/office/drawing/2014/main" id="{4898E13B-E9BB-6FCD-9FB1-1BA43523FD34}"/>
              </a:ext>
            </a:extLst>
          </p:cNvPr>
          <p:cNvSpPr txBox="1"/>
          <p:nvPr/>
        </p:nvSpPr>
        <p:spPr>
          <a:xfrm>
            <a:off x="572879" y="3715343"/>
            <a:ext cx="1487622"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Top sources used to answer</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the question</a:t>
            </a:r>
          </a:p>
        </p:txBody>
      </p:sp>
      <p:sp>
        <p:nvSpPr>
          <p:cNvPr id="20" name="TextBox 19">
            <a:extLst>
              <a:ext uri="{FF2B5EF4-FFF2-40B4-BE49-F238E27FC236}">
                <a16:creationId xmlns:a16="http://schemas.microsoft.com/office/drawing/2014/main" id="{A1695B6D-4A8A-F22E-A019-4764FA621715}"/>
              </a:ext>
            </a:extLst>
          </p:cNvPr>
          <p:cNvSpPr txBox="1"/>
          <p:nvPr/>
        </p:nvSpPr>
        <p:spPr>
          <a:xfrm>
            <a:off x="6111384" y="3210021"/>
            <a:ext cx="1609344" cy="1077218"/>
          </a:xfrm>
          <a:prstGeom prst="rect">
            <a:avLst/>
          </a:prstGeom>
          <a:noFill/>
        </p:spPr>
        <p:txBody>
          <a:bodyPr wrap="square" lIns="91440">
            <a:spAutoFit/>
          </a:bodyPr>
          <a:lstStyle>
            <a:defPPr>
              <a:defRPr lang="en-US"/>
            </a:defPPr>
            <a:lvl1pPr defTabSz="914400">
              <a:defRPr sz="18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User provided question that needs to be answered</a:t>
            </a:r>
          </a:p>
        </p:txBody>
      </p:sp>
      <p:sp>
        <p:nvSpPr>
          <p:cNvPr id="25" name="TextBox 24">
            <a:extLst>
              <a:ext uri="{FF2B5EF4-FFF2-40B4-BE49-F238E27FC236}">
                <a16:creationId xmlns:a16="http://schemas.microsoft.com/office/drawing/2014/main" id="{0D75FB75-DD5A-7CE9-A736-29FDD632709E}"/>
              </a:ext>
            </a:extLst>
          </p:cNvPr>
          <p:cNvSpPr txBox="1"/>
          <p:nvPr/>
        </p:nvSpPr>
        <p:spPr>
          <a:xfrm>
            <a:off x="6092825" y="4927906"/>
            <a:ext cx="1803454" cy="1323439"/>
          </a:xfrm>
          <a:prstGeom prst="rect">
            <a:avLst/>
          </a:prstGeom>
          <a:noFill/>
        </p:spPr>
        <p:txBody>
          <a:bodyPr wrap="square" lIns="91440">
            <a:spAutoFit/>
          </a:bodyPr>
          <a:lstStyle>
            <a:defPPr>
              <a:defRPr lang="en-US"/>
            </a:defPPr>
            <a:lvl1pPr defTabSz="914400">
              <a:defRPr sz="1600" kern="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Relevant result that wasn’t provided as </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part of the</a:t>
            </a:r>
            <a:br>
              <a:rPr kumimoji="0" lang="en-US" sz="1600" b="0" i="0" u="none" strike="noStrike" kern="0" cap="none" spc="0" normalizeH="0" baseline="0" noProof="0">
                <a:ln>
                  <a:noFill/>
                </a:ln>
                <a:solidFill>
                  <a:schemeClr val="bg1"/>
                </a:solidFill>
                <a:effectLst/>
                <a:uLnTx/>
                <a:uFillTx/>
                <a:latin typeface="Segoe Sans Text"/>
                <a:ea typeface="+mn-ea"/>
                <a:cs typeface="+mn-cs"/>
              </a:rPr>
            </a:br>
            <a:r>
              <a:rPr kumimoji="0" lang="en-US" sz="1600" b="0" i="0" u="none" strike="noStrike" kern="0" cap="none" spc="0" normalizeH="0" baseline="0" noProof="0">
                <a:ln>
                  <a:noFill/>
                </a:ln>
                <a:solidFill>
                  <a:schemeClr val="bg1"/>
                </a:solidFill>
                <a:effectLst/>
                <a:uLnTx/>
                <a:uFillTx/>
                <a:latin typeface="Segoe Sans Text"/>
                <a:ea typeface="+mn-ea"/>
                <a:cs typeface="+mn-cs"/>
              </a:rPr>
              <a:t>top sources</a:t>
            </a:r>
          </a:p>
        </p:txBody>
      </p:sp>
      <p:sp>
        <p:nvSpPr>
          <p:cNvPr id="32" name="TextBox 31">
            <a:extLst>
              <a:ext uri="{FF2B5EF4-FFF2-40B4-BE49-F238E27FC236}">
                <a16:creationId xmlns:a16="http://schemas.microsoft.com/office/drawing/2014/main" id="{7AF3A334-CEB8-850C-859D-AAD6BB20BCED}"/>
              </a:ext>
            </a:extLst>
          </p:cNvPr>
          <p:cNvSpPr txBox="1"/>
          <p:nvPr/>
        </p:nvSpPr>
        <p:spPr>
          <a:xfrm>
            <a:off x="8416309" y="5136544"/>
            <a:ext cx="2616708" cy="830997"/>
          </a:xfrm>
          <a:prstGeom prst="rect">
            <a:avLst/>
          </a:prstGeom>
          <a:noFill/>
        </p:spPr>
        <p:txBody>
          <a:bodyPr wrap="square" lIns="0">
            <a:spAutoFit/>
          </a:bodyPr>
          <a:lstStyle>
            <a:defPPr>
              <a:defRPr lang="en-US"/>
            </a:defPPr>
            <a:lvl1pPr defTabSz="914400">
              <a:defRPr sz="1800" kern="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Sans Text"/>
                <a:ea typeface="+mn-ea"/>
                <a:cs typeface="+mn-cs"/>
              </a:rPr>
              <a:t>If retriever doesn’t return the most relevant results the answer is not complete</a:t>
            </a:r>
          </a:p>
        </p:txBody>
      </p:sp>
    </p:spTree>
    <p:extLst>
      <p:ext uri="{BB962C8B-B14F-4D97-AF65-F5344CB8AC3E}">
        <p14:creationId xmlns:p14="http://schemas.microsoft.com/office/powerpoint/2010/main" val="449502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42" presetClass="path" presetSubtype="0" decel="100000" fill="hold" grpId="1" nodeType="withEffect">
                                  <p:stCondLst>
                                    <p:cond delay="0"/>
                                  </p:stCondLst>
                                  <p:childTnLst>
                                    <p:animMotion origin="layout" path="M -6.25E-7 3.7037E-6 L -0.03672 3.7037E-6 " pathEditMode="relative" rAng="0" ptsTypes="AA">
                                      <p:cBhvr>
                                        <p:cTn id="12" dur="600" spd="-100000" fill="hold"/>
                                        <p:tgtEl>
                                          <p:spTgt spid="13"/>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42" presetClass="path" presetSubtype="0" decel="100000" fill="hold" nodeType="withEffect">
                                  <p:stCondLst>
                                    <p:cond delay="0"/>
                                  </p:stCondLst>
                                  <p:childTnLst>
                                    <p:animMotion origin="layout" path="M -3.125E-6 -4.81481E-6 L 0.03672 -4.81481E-6 " pathEditMode="relative" rAng="0" ptsTypes="AA">
                                      <p:cBhvr>
                                        <p:cTn id="20" dur="600" spd="-100000" fill="hold"/>
                                        <p:tgtEl>
                                          <p:spTgt spid="16"/>
                                        </p:tgtEl>
                                        <p:attrNameLst>
                                          <p:attrName>ppt_x</p:attrName>
                                          <p:attrName>ppt_y</p:attrName>
                                        </p:attrNameLst>
                                      </p:cBhvr>
                                      <p:rCtr x="1836" y="0"/>
                                    </p:animMotion>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nodeType="withEffect">
                                  <p:stCondLst>
                                    <p:cond delay="0"/>
                                  </p:stCondLst>
                                  <p:childTnLst>
                                    <p:animMotion origin="layout" path="M 2.08333E-7 -3.7037E-7 L -0.03672 -3.7037E-7 " pathEditMode="relative" rAng="0" ptsTypes="AA">
                                      <p:cBhvr>
                                        <p:cTn id="25" dur="600" spd="-100000" fill="hold"/>
                                        <p:tgtEl>
                                          <p:spTgt spid="14"/>
                                        </p:tgtEl>
                                        <p:attrNameLst>
                                          <p:attrName>ppt_x</p:attrName>
                                          <p:attrName>ppt_y</p:attrName>
                                        </p:attrNameLst>
                                      </p:cBhvr>
                                      <p:rCtr x="-1836" y="0"/>
                                    </p:animMotion>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grpId="1" nodeType="withEffect">
                                  <p:stCondLst>
                                    <p:cond delay="0"/>
                                  </p:stCondLst>
                                  <p:childTnLst>
                                    <p:animMotion origin="layout" path="M -8.33333E-7 3.33333E-6 L -0.03672 3.33333E-6 " pathEditMode="relative" rAng="0" ptsTypes="AA">
                                      <p:cBhvr>
                                        <p:cTn id="30" dur="600" spd="-100000" fill="hold"/>
                                        <p:tgtEl>
                                          <p:spTgt spid="17"/>
                                        </p:tgtEl>
                                        <p:attrNameLst>
                                          <p:attrName>ppt_x</p:attrName>
                                          <p:attrName>ppt_y</p:attrName>
                                        </p:attrNameLst>
                                      </p:cBhvr>
                                      <p:rCtr x="-1836" y="0"/>
                                    </p:animMotion>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42" presetClass="path" presetSubtype="0" decel="100000" fill="hold" nodeType="withEffect">
                                  <p:stCondLst>
                                    <p:cond delay="0"/>
                                  </p:stCondLst>
                                  <p:childTnLst>
                                    <p:animMotion origin="layout" path="M -4.58333E-6 7.40741E-7 L -0.03671 7.40741E-7 " pathEditMode="relative" rAng="0" ptsTypes="AA">
                                      <p:cBhvr>
                                        <p:cTn id="35" dur="600" spd="-100000" fill="hold"/>
                                        <p:tgtEl>
                                          <p:spTgt spid="18"/>
                                        </p:tgtEl>
                                        <p:attrNameLst>
                                          <p:attrName>ppt_x</p:attrName>
                                          <p:attrName>ppt_y</p:attrName>
                                        </p:attrNameLst>
                                      </p:cBhvr>
                                      <p:rCtr x="-1836" y="0"/>
                                    </p:animMotion>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42" presetClass="path" presetSubtype="0" decel="100000" fill="hold" nodeType="withEffect">
                                  <p:stCondLst>
                                    <p:cond delay="0"/>
                                  </p:stCondLst>
                                  <p:childTnLst>
                                    <p:animMotion origin="layout" path="M -4.375E-6 -3.7037E-7 L 0.03672 -3.7037E-7 " pathEditMode="relative" rAng="0" ptsTypes="AA">
                                      <p:cBhvr>
                                        <p:cTn id="46" dur="600" spd="-100000" fill="hold"/>
                                        <p:tgtEl>
                                          <p:spTgt spid="24"/>
                                        </p:tgtEl>
                                        <p:attrNameLst>
                                          <p:attrName>ppt_x</p:attrName>
                                          <p:attrName>ppt_y</p:attrName>
                                        </p:attrNameLst>
                                      </p:cBhvr>
                                      <p:rCtr x="1836" y="0"/>
                                    </p:animMotion>
                                  </p:childTnLst>
                                </p:cTn>
                              </p:par>
                              <p:par>
                                <p:cTn id="47" presetID="10"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42" presetClass="path" presetSubtype="0" decel="100000" fill="hold" grpId="1" nodeType="withEffect">
                                  <p:stCondLst>
                                    <p:cond delay="0"/>
                                  </p:stCondLst>
                                  <p:childTnLst>
                                    <p:animMotion origin="layout" path="M 2.70833E-6 3.33333E-6 L 0.03672 3.33333E-6 " pathEditMode="relative" rAng="0" ptsTypes="AA">
                                      <p:cBhvr>
                                        <p:cTn id="51" dur="600" spd="-100000" fill="hold"/>
                                        <p:tgtEl>
                                          <p:spTgt spid="25"/>
                                        </p:tgtEl>
                                        <p:attrNameLst>
                                          <p:attrName>ppt_x</p:attrName>
                                          <p:attrName>ppt_y</p:attrName>
                                        </p:attrNameLst>
                                      </p:cBhvr>
                                      <p:rCtr x="1836" y="0"/>
                                    </p:animMotion>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42" presetClass="path" presetSubtype="0" decel="100000" fill="hold" grpId="1" nodeType="withEffect">
                                  <p:stCondLst>
                                    <p:cond delay="0"/>
                                  </p:stCondLst>
                                  <p:childTnLst>
                                    <p:animMotion origin="layout" path="M 3.75E-6 -7.40741E-7 L 0.03672 -7.40741E-7 " pathEditMode="relative" rAng="0" ptsTypes="AA">
                                      <p:cBhvr>
                                        <p:cTn id="56" dur="600" spd="-100000" fill="hold"/>
                                        <p:tgtEl>
                                          <p:spTgt spid="32"/>
                                        </p:tgtEl>
                                        <p:attrNameLst>
                                          <p:attrName>ppt_x</p:attrName>
                                          <p:attrName>ppt_y</p:attrName>
                                        </p:attrNameLst>
                                      </p:cBhvr>
                                      <p:rCtr x="1836" y="0"/>
                                    </p:animMotion>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42" presetClass="path" presetSubtype="0" decel="100000" fill="hold" grpId="1" nodeType="withEffect">
                                  <p:stCondLst>
                                    <p:cond delay="0"/>
                                  </p:stCondLst>
                                  <p:childTnLst>
                                    <p:animMotion origin="layout" path="M -4.58333E-6 -2.59259E-6 L 0.03672 -2.59259E-6 " pathEditMode="relative" rAng="0" ptsTypes="AA">
                                      <p:cBhvr>
                                        <p:cTn id="61" dur="600" spd="-100000" fill="hold"/>
                                        <p:tgtEl>
                                          <p:spTgt spid="20"/>
                                        </p:tgtEl>
                                        <p:attrNameLst>
                                          <p:attrName>ppt_x</p:attrName>
                                          <p:attrName>ppt_y</p:attrName>
                                        </p:attrNameLst>
                                      </p:cBhvr>
                                      <p:rCtr x="1836" y="0"/>
                                    </p:animMotion>
                                  </p:childTnLst>
                                </p:cTn>
                              </p:par>
                              <p:par>
                                <p:cTn id="62" presetID="10" presetClass="entr" presetSubtype="0" fill="hold"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250"/>
                                        <p:tgtEl>
                                          <p:spTgt spid="27"/>
                                        </p:tgtEl>
                                      </p:cBhvr>
                                    </p:animEffect>
                                  </p:childTnLst>
                                </p:cTn>
                              </p:par>
                              <p:par>
                                <p:cTn id="65" presetID="42" presetClass="path" presetSubtype="0" decel="100000" fill="hold" nodeType="withEffect">
                                  <p:stCondLst>
                                    <p:cond delay="0"/>
                                  </p:stCondLst>
                                  <p:childTnLst>
                                    <p:animMotion origin="layout" path="M -3.75E-6 -0.03472 L -3.75E-6 1.85185E-6 " pathEditMode="relative" rAng="0" ptsTypes="AA">
                                      <p:cBhvr>
                                        <p:cTn id="66" dur="500" fill="hold"/>
                                        <p:tgtEl>
                                          <p:spTgt spid="2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23" grpId="0" animBg="1"/>
      <p:bldP spid="13" grpId="0"/>
      <p:bldP spid="13" grpId="1"/>
      <p:bldP spid="17" grpId="0"/>
      <p:bldP spid="17" grpId="1"/>
      <p:bldP spid="20" grpId="0"/>
      <p:bldP spid="20" grpId="1"/>
      <p:bldP spid="25" grpId="0"/>
      <p:bldP spid="25" grpId="1"/>
      <p:bldP spid="32" grpId="0"/>
      <p:bldP spid="32"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4DCD2-1F56-0DB2-AA9F-F901D6A05EF9}"/>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FEA6DE05-20A1-DB59-E9D4-EC8AF648499A}"/>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C569137C-E72A-B556-A95B-110536DF8926}"/>
              </a:ext>
            </a:extLst>
          </p:cNvPr>
          <p:cNvGraphicFramePr>
            <a:graphicFrameLocks noGrp="1"/>
          </p:cNvGraphicFramePr>
          <p:nvPr>
            <p:extLst>
              <p:ext uri="{D42A27DB-BD31-4B8C-83A1-F6EECF244321}">
                <p14:modId xmlns:p14="http://schemas.microsoft.com/office/powerpoint/2010/main" val="3697854119"/>
              </p:ext>
            </p:extLst>
          </p:nvPr>
        </p:nvGraphicFramePr>
        <p:xfrm>
          <a:off x="1517056" y="1963657"/>
          <a:ext cx="9157888" cy="2766222"/>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11:10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11:10 – 11:50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120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11:50 – 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99AD91B4-E782-DC51-A279-31AA2C7C16C3}"/>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195043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AF3EE1-C528-A0C7-998C-93D17781D25A}"/>
              </a:ext>
              <a:ext uri="{C183D7F6-B498-43B3-948B-1728B52AA6E4}">
                <adec:decorative xmlns:adec="http://schemas.microsoft.com/office/drawing/2017/decorative" val="1"/>
              </a:ext>
            </a:extLst>
          </p:cNvPr>
          <p:cNvGrpSpPr/>
          <p:nvPr/>
        </p:nvGrpSpPr>
        <p:grpSpPr>
          <a:xfrm>
            <a:off x="3591486" y="1991187"/>
            <a:ext cx="8029013" cy="3387780"/>
            <a:chOff x="588264" y="1991187"/>
            <a:chExt cx="11032236" cy="3387780"/>
          </a:xfrm>
        </p:grpSpPr>
        <p:sp>
          <p:nvSpPr>
            <p:cNvPr id="14" name="Straight Connector 13">
              <a:extLst>
                <a:ext uri="{FF2B5EF4-FFF2-40B4-BE49-F238E27FC236}">
                  <a16:creationId xmlns:a16="http://schemas.microsoft.com/office/drawing/2014/main" id="{E47E39E4-FD27-345A-4F87-49EAC6C7EE41}"/>
                </a:ext>
                <a:ext uri="{C183D7F6-B498-43B3-948B-1728B52AA6E4}">
                  <adec:decorative xmlns:adec="http://schemas.microsoft.com/office/drawing/2017/decorative" val="1"/>
                </a:ext>
              </a:extLst>
            </p:cNvPr>
            <p:cNvSpPr/>
            <p:nvPr/>
          </p:nvSpPr>
          <p:spPr>
            <a:xfrm>
              <a:off x="588264" y="537896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Straight Connector 14">
              <a:extLst>
                <a:ext uri="{FF2B5EF4-FFF2-40B4-BE49-F238E27FC236}">
                  <a16:creationId xmlns:a16="http://schemas.microsoft.com/office/drawing/2014/main" id="{26A77142-D9E0-1F8D-781B-46512E126A4D}"/>
                </a:ext>
                <a:ext uri="{C183D7F6-B498-43B3-948B-1728B52AA6E4}">
                  <adec:decorative xmlns:adec="http://schemas.microsoft.com/office/drawing/2017/decorative" val="1"/>
                </a:ext>
              </a:extLst>
            </p:cNvPr>
            <p:cNvSpPr/>
            <p:nvPr/>
          </p:nvSpPr>
          <p:spPr>
            <a:xfrm>
              <a:off x="588264" y="481433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Straight Connector 15">
              <a:extLst>
                <a:ext uri="{FF2B5EF4-FFF2-40B4-BE49-F238E27FC236}">
                  <a16:creationId xmlns:a16="http://schemas.microsoft.com/office/drawing/2014/main" id="{FBAFA493-5921-8E3F-E2B1-65D730F0980D}"/>
                </a:ext>
                <a:ext uri="{C183D7F6-B498-43B3-948B-1728B52AA6E4}">
                  <adec:decorative xmlns:adec="http://schemas.microsoft.com/office/drawing/2017/decorative" val="1"/>
                </a:ext>
              </a:extLst>
            </p:cNvPr>
            <p:cNvSpPr/>
            <p:nvPr/>
          </p:nvSpPr>
          <p:spPr>
            <a:xfrm>
              <a:off x="588264" y="424970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Straight Connector 16">
              <a:extLst>
                <a:ext uri="{FF2B5EF4-FFF2-40B4-BE49-F238E27FC236}">
                  <a16:creationId xmlns:a16="http://schemas.microsoft.com/office/drawing/2014/main" id="{839F4277-5D55-5DFF-3B99-DCDDBBDB8EC2}"/>
                </a:ext>
                <a:ext uri="{C183D7F6-B498-43B3-948B-1728B52AA6E4}">
                  <adec:decorative xmlns:adec="http://schemas.microsoft.com/office/drawing/2017/decorative" val="1"/>
                </a:ext>
              </a:extLst>
            </p:cNvPr>
            <p:cNvSpPr/>
            <p:nvPr/>
          </p:nvSpPr>
          <p:spPr>
            <a:xfrm>
              <a:off x="588264" y="368507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Straight Connector 17">
              <a:extLst>
                <a:ext uri="{FF2B5EF4-FFF2-40B4-BE49-F238E27FC236}">
                  <a16:creationId xmlns:a16="http://schemas.microsoft.com/office/drawing/2014/main" id="{ACF097E4-E7AA-08AF-1036-EE4EB1774CF9}"/>
                </a:ext>
                <a:ext uri="{C183D7F6-B498-43B3-948B-1728B52AA6E4}">
                  <adec:decorative xmlns:adec="http://schemas.microsoft.com/office/drawing/2017/decorative" val="1"/>
                </a:ext>
              </a:extLst>
            </p:cNvPr>
            <p:cNvSpPr/>
            <p:nvPr/>
          </p:nvSpPr>
          <p:spPr>
            <a:xfrm>
              <a:off x="588264" y="312044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Straight Connector 18">
              <a:extLst>
                <a:ext uri="{FF2B5EF4-FFF2-40B4-BE49-F238E27FC236}">
                  <a16:creationId xmlns:a16="http://schemas.microsoft.com/office/drawing/2014/main" id="{D6ABA1E7-F8D2-8E2C-CAAC-E895261AAF73}"/>
                </a:ext>
                <a:ext uri="{C183D7F6-B498-43B3-948B-1728B52AA6E4}">
                  <adec:decorative xmlns:adec="http://schemas.microsoft.com/office/drawing/2017/decorative" val="1"/>
                </a:ext>
              </a:extLst>
            </p:cNvPr>
            <p:cNvSpPr/>
            <p:nvPr/>
          </p:nvSpPr>
          <p:spPr>
            <a:xfrm>
              <a:off x="588264" y="255581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Straight Connector 19">
              <a:extLst>
                <a:ext uri="{FF2B5EF4-FFF2-40B4-BE49-F238E27FC236}">
                  <a16:creationId xmlns:a16="http://schemas.microsoft.com/office/drawing/2014/main" id="{7ED5E646-0E6C-42AC-E707-DDE5D2AF0CA5}"/>
                </a:ext>
                <a:ext uri="{C183D7F6-B498-43B3-948B-1728B52AA6E4}">
                  <adec:decorative xmlns:adec="http://schemas.microsoft.com/office/drawing/2017/decorative" val="1"/>
                </a:ext>
              </a:extLst>
            </p:cNvPr>
            <p:cNvSpPr/>
            <p:nvPr/>
          </p:nvSpPr>
          <p:spPr>
            <a:xfrm>
              <a:off x="588264" y="1991187"/>
              <a:ext cx="11032236"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lang="en-US">
                <a:solidFill>
                  <a:schemeClr val="bg1"/>
                </a:solidFill>
              </a:rPr>
              <a:t>Evaluating RAG: </a:t>
            </a:r>
            <a:r>
              <a:rPr kumimoji="0" lang="en-US" sz="36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Best Practices</a:t>
            </a:r>
            <a:endParaRPr lang="en-US"/>
          </a:p>
        </p:txBody>
      </p:sp>
      <p:sp>
        <p:nvSpPr>
          <p:cNvPr id="22" name="Rectangle: Rounded Corners 21">
            <a:extLst>
              <a:ext uri="{FF2B5EF4-FFF2-40B4-BE49-F238E27FC236}">
                <a16:creationId xmlns:a16="http://schemas.microsoft.com/office/drawing/2014/main" id="{2E3058D3-1E99-8C63-2CDD-2038562C3EE6}"/>
              </a:ext>
            </a:extLst>
          </p:cNvPr>
          <p:cNvSpPr/>
          <p:nvPr/>
        </p:nvSpPr>
        <p:spPr>
          <a:xfrm>
            <a:off x="588264" y="1457412"/>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Model evaluation</a:t>
            </a:r>
          </a:p>
        </p:txBody>
      </p:sp>
      <p:sp>
        <p:nvSpPr>
          <p:cNvPr id="21" name="Freeform: Shape 20">
            <a:extLst>
              <a:ext uri="{FF2B5EF4-FFF2-40B4-BE49-F238E27FC236}">
                <a16:creationId xmlns:a16="http://schemas.microsoft.com/office/drawing/2014/main" id="{82766A95-CC1B-034F-EC3E-08801577433C}"/>
              </a:ext>
            </a:extLst>
          </p:cNvPr>
          <p:cNvSpPr/>
          <p:nvPr/>
        </p:nvSpPr>
        <p:spPr>
          <a:xfrm>
            <a:off x="3456645" y="1439144"/>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Evaluate your model regularly using various metrics to ensure it meets your desired outcomes.</a:t>
            </a:r>
          </a:p>
        </p:txBody>
      </p:sp>
      <p:sp>
        <p:nvSpPr>
          <p:cNvPr id="24" name="Rectangle: Rounded Corners 23">
            <a:extLst>
              <a:ext uri="{FF2B5EF4-FFF2-40B4-BE49-F238E27FC236}">
                <a16:creationId xmlns:a16="http://schemas.microsoft.com/office/drawing/2014/main" id="{2D7665A8-BA66-E32C-1E16-831CECE755EC}"/>
              </a:ext>
            </a:extLst>
          </p:cNvPr>
          <p:cNvSpPr/>
          <p:nvPr/>
        </p:nvSpPr>
        <p:spPr>
          <a:xfrm>
            <a:off x="588264" y="2026450"/>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Understand user intent</a:t>
            </a:r>
          </a:p>
        </p:txBody>
      </p:sp>
      <p:sp>
        <p:nvSpPr>
          <p:cNvPr id="23" name="Freeform: Shape 22">
            <a:extLst>
              <a:ext uri="{FF2B5EF4-FFF2-40B4-BE49-F238E27FC236}">
                <a16:creationId xmlns:a16="http://schemas.microsoft.com/office/drawing/2014/main" id="{381BF3A1-8B77-29E1-AA3A-E5CFA8E2CA1B}"/>
              </a:ext>
            </a:extLst>
          </p:cNvPr>
          <p:cNvSpPr/>
          <p:nvPr/>
        </p:nvSpPr>
        <p:spPr>
          <a:xfrm>
            <a:off x="3456645" y="2005572"/>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Classify user intents as navigational, informational, or transactional. This aids in tailoring responses effectively.</a:t>
            </a:r>
          </a:p>
        </p:txBody>
      </p:sp>
      <p:sp>
        <p:nvSpPr>
          <p:cNvPr id="26" name="Rectangle: Rounded Corners 25">
            <a:extLst>
              <a:ext uri="{FF2B5EF4-FFF2-40B4-BE49-F238E27FC236}">
                <a16:creationId xmlns:a16="http://schemas.microsoft.com/office/drawing/2014/main" id="{9124798F-5A7B-A4EE-77B2-CF062CD1D538}"/>
              </a:ext>
            </a:extLst>
          </p:cNvPr>
          <p:cNvSpPr/>
          <p:nvPr/>
        </p:nvSpPr>
        <p:spPr>
          <a:xfrm>
            <a:off x="588264" y="2595488"/>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Identify query types</a:t>
            </a:r>
          </a:p>
        </p:txBody>
      </p:sp>
      <p:sp>
        <p:nvSpPr>
          <p:cNvPr id="25" name="Freeform: Shape 24">
            <a:extLst>
              <a:ext uri="{FF2B5EF4-FFF2-40B4-BE49-F238E27FC236}">
                <a16:creationId xmlns:a16="http://schemas.microsoft.com/office/drawing/2014/main" id="{5854A4D5-9716-D353-78B3-DA4BBDAB2FA7}"/>
              </a:ext>
            </a:extLst>
          </p:cNvPr>
          <p:cNvSpPr/>
          <p:nvPr/>
        </p:nvSpPr>
        <p:spPr>
          <a:xfrm>
            <a:off x="3456645" y="2572001"/>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Concept-seeking, fact-seeking, keyword, low query/doc term overlap, misspelled, long,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medium, and short queries help uncover user intent and evaluate system performance.</a:t>
            </a:r>
          </a:p>
        </p:txBody>
      </p:sp>
      <p:sp>
        <p:nvSpPr>
          <p:cNvPr id="28" name="Rectangle: Rounded Corners 27">
            <a:extLst>
              <a:ext uri="{FF2B5EF4-FFF2-40B4-BE49-F238E27FC236}">
                <a16:creationId xmlns:a16="http://schemas.microsoft.com/office/drawing/2014/main" id="{3DBBBF43-BD5A-9CE9-AD97-F31DBBE38C1E}"/>
              </a:ext>
            </a:extLst>
          </p:cNvPr>
          <p:cNvSpPr/>
          <p:nvPr/>
        </p:nvSpPr>
        <p:spPr>
          <a:xfrm>
            <a:off x="588264" y="3164526"/>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Use comprehensive metrics</a:t>
            </a:r>
          </a:p>
        </p:txBody>
      </p:sp>
      <p:sp>
        <p:nvSpPr>
          <p:cNvPr id="27" name="Freeform: Shape 26">
            <a:extLst>
              <a:ext uri="{FF2B5EF4-FFF2-40B4-BE49-F238E27FC236}">
                <a16:creationId xmlns:a16="http://schemas.microsoft.com/office/drawing/2014/main" id="{8DA21A8B-763E-121B-1BC6-17B1152707B1}"/>
              </a:ext>
            </a:extLst>
          </p:cNvPr>
          <p:cNvSpPr/>
          <p:nvPr/>
        </p:nvSpPr>
        <p:spPr>
          <a:xfrm>
            <a:off x="3456645" y="3138429"/>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Employ a mix of lexical-based (Precision and Recall, F1 Score, Word Error Rate), semantic-based (Semantic Textual Similarity, Word Embedding Similarity, BLEU), and combined metrics (ROUGE,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BERTScore</a:t>
            </a:r>
            <a:r>
              <a:rPr kumimoji="0" lang="en-US" sz="1200" b="0" i="0" u="none" strike="noStrike" kern="1200" cap="none" spc="0" normalizeH="0" baseline="0" noProof="0">
                <a:ln>
                  <a:noFill/>
                </a:ln>
                <a:solidFill>
                  <a:schemeClr val="bg1"/>
                </a:solidFill>
                <a:effectLst/>
                <a:uLnTx/>
                <a:uFillTx/>
                <a:latin typeface="Segoe Sans Text"/>
                <a:ea typeface="+mn-ea"/>
                <a:cs typeface="+mn-cs"/>
              </a:rPr>
              <a:t>) for a holistic evaluation.</a:t>
            </a:r>
          </a:p>
        </p:txBody>
      </p:sp>
      <p:sp>
        <p:nvSpPr>
          <p:cNvPr id="30" name="Rectangle: Rounded Corners 29">
            <a:extLst>
              <a:ext uri="{FF2B5EF4-FFF2-40B4-BE49-F238E27FC236}">
                <a16:creationId xmlns:a16="http://schemas.microsoft.com/office/drawing/2014/main" id="{68C8B2CA-71F6-3A58-A1CE-7A6877105FAE}"/>
              </a:ext>
            </a:extLst>
          </p:cNvPr>
          <p:cNvSpPr/>
          <p:nvPr/>
        </p:nvSpPr>
        <p:spPr>
          <a:xfrm>
            <a:off x="588264" y="3733564"/>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Keep in mind top K (@K) </a:t>
            </a:r>
            <a:b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b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retrieved Chunks</a:t>
            </a:r>
          </a:p>
        </p:txBody>
      </p:sp>
      <p:sp>
        <p:nvSpPr>
          <p:cNvPr id="29" name="Freeform: Shape 28">
            <a:extLst>
              <a:ext uri="{FF2B5EF4-FFF2-40B4-BE49-F238E27FC236}">
                <a16:creationId xmlns:a16="http://schemas.microsoft.com/office/drawing/2014/main" id="{8DAFDA06-2AAE-7CE8-B356-5ABC7E0A8D14}"/>
              </a:ext>
            </a:extLst>
          </p:cNvPr>
          <p:cNvSpPr/>
          <p:nvPr/>
        </p:nvSpPr>
        <p:spPr>
          <a:xfrm>
            <a:off x="3456645" y="3704857"/>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Granular perspective on how many Chunks to retrieve.</a:t>
            </a:r>
          </a:p>
        </p:txBody>
      </p:sp>
      <p:sp>
        <p:nvSpPr>
          <p:cNvPr id="32" name="Rectangle: Rounded Corners 31">
            <a:extLst>
              <a:ext uri="{FF2B5EF4-FFF2-40B4-BE49-F238E27FC236}">
                <a16:creationId xmlns:a16="http://schemas.microsoft.com/office/drawing/2014/main" id="{525DD118-C761-E14D-9D78-1F1AA585F441}"/>
              </a:ext>
            </a:extLst>
          </p:cNvPr>
          <p:cNvSpPr/>
          <p:nvPr/>
        </p:nvSpPr>
        <p:spPr>
          <a:xfrm>
            <a:off x="588264" y="4302602"/>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Implement ranking metrics</a:t>
            </a:r>
          </a:p>
        </p:txBody>
      </p:sp>
      <p:sp>
        <p:nvSpPr>
          <p:cNvPr id="31" name="Freeform: Shape 30">
            <a:extLst>
              <a:ext uri="{FF2B5EF4-FFF2-40B4-BE49-F238E27FC236}">
                <a16:creationId xmlns:a16="http://schemas.microsoft.com/office/drawing/2014/main" id="{7CEEB39F-0FB5-6EAE-2855-6CF71A6B0B97}"/>
              </a:ext>
            </a:extLst>
          </p:cNvPr>
          <p:cNvSpPr/>
          <p:nvPr/>
        </p:nvSpPr>
        <p:spPr>
          <a:xfrm>
            <a:off x="3456645" y="4271287"/>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Utilize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Recall@K</a:t>
            </a:r>
            <a:r>
              <a:rPr kumimoji="0" lang="en-US" sz="1200" b="0" i="0" u="none" strike="noStrike" kern="1200" cap="none" spc="0" normalizeH="0" baseline="0" noProof="0">
                <a:ln>
                  <a:noFill/>
                </a:ln>
                <a:solidFill>
                  <a:schemeClr val="bg1"/>
                </a:solidFill>
                <a:effectLst/>
                <a:uLnTx/>
                <a:uFillTx/>
                <a:latin typeface="Segoe Sans Text"/>
                <a:ea typeface="+mn-ea"/>
                <a:cs typeface="+mn-cs"/>
              </a:rPr>
              <a:t>, Mean Reciprocal Rank, Mean Average </a:t>
            </a:r>
            <a:r>
              <a:rPr kumimoji="0" lang="en-US" sz="1200" b="0" i="0" u="none" strike="noStrike" kern="1200" cap="none" spc="0" normalizeH="0" baseline="0" noProof="0" err="1">
                <a:ln>
                  <a:noFill/>
                </a:ln>
                <a:solidFill>
                  <a:schemeClr val="bg1"/>
                </a:solidFill>
                <a:effectLst/>
                <a:uLnTx/>
                <a:uFillTx/>
                <a:latin typeface="Segoe Sans Text"/>
                <a:ea typeface="+mn-ea"/>
                <a:cs typeface="+mn-cs"/>
              </a:rPr>
              <a:t>Precision@K</a:t>
            </a:r>
            <a:r>
              <a:rPr kumimoji="0" lang="en-US" sz="1200" b="0" i="0" u="none" strike="noStrike" kern="1200" cap="none" spc="0" normalizeH="0" baseline="0" noProof="0">
                <a:ln>
                  <a:noFill/>
                </a:ln>
                <a:solidFill>
                  <a:schemeClr val="bg1"/>
                </a:solidFill>
                <a:effectLst/>
                <a:uLnTx/>
                <a:uFillTx/>
                <a:latin typeface="Segoe Sans Text"/>
                <a:ea typeface="+mn-ea"/>
                <a:cs typeface="+mn-cs"/>
              </a:rPr>
              <a:t>, and Normalized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Discounted Cumulative Gain for assessing the ranking quality of the system.</a:t>
            </a:r>
          </a:p>
        </p:txBody>
      </p:sp>
      <p:sp>
        <p:nvSpPr>
          <p:cNvPr id="34" name="Rectangle: Rounded Corners 33">
            <a:extLst>
              <a:ext uri="{FF2B5EF4-FFF2-40B4-BE49-F238E27FC236}">
                <a16:creationId xmlns:a16="http://schemas.microsoft.com/office/drawing/2014/main" id="{33594509-61BC-2485-3542-ACFD5C4E0857}"/>
              </a:ext>
            </a:extLst>
          </p:cNvPr>
          <p:cNvSpPr/>
          <p:nvPr/>
        </p:nvSpPr>
        <p:spPr>
          <a:xfrm>
            <a:off x="588264" y="4871640"/>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Regularly monitor performance</a:t>
            </a:r>
          </a:p>
        </p:txBody>
      </p:sp>
      <p:sp>
        <p:nvSpPr>
          <p:cNvPr id="33" name="Freeform: Shape 32">
            <a:extLst>
              <a:ext uri="{FF2B5EF4-FFF2-40B4-BE49-F238E27FC236}">
                <a16:creationId xmlns:a16="http://schemas.microsoft.com/office/drawing/2014/main" id="{F921723D-5808-3295-A78D-5862EB202DE3}"/>
              </a:ext>
            </a:extLst>
          </p:cNvPr>
          <p:cNvSpPr/>
          <p:nvPr/>
        </p:nvSpPr>
        <p:spPr>
          <a:xfrm>
            <a:off x="3456645" y="4837715"/>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Continuously track and optimize the system's performance using these metrics </a:t>
            </a:r>
            <a:br>
              <a:rPr kumimoji="0" lang="en-US" sz="1200" b="0" i="0" u="none" strike="noStrike" kern="1200" cap="none" spc="0" normalizeH="0" baseline="0" noProof="0">
                <a:ln>
                  <a:noFill/>
                </a:ln>
                <a:solidFill>
                  <a:schemeClr val="bg1"/>
                </a:solidFill>
                <a:effectLst/>
                <a:uLnTx/>
                <a:uFillTx/>
                <a:latin typeface="Segoe Sans Text"/>
                <a:ea typeface="+mn-ea"/>
                <a:cs typeface="+mn-cs"/>
              </a:rPr>
            </a:br>
            <a:r>
              <a:rPr kumimoji="0" lang="en-US" sz="1200" b="0" i="0" u="none" strike="noStrike" kern="1200" cap="none" spc="0" normalizeH="0" baseline="0" noProof="0">
                <a:ln>
                  <a:noFill/>
                </a:ln>
                <a:solidFill>
                  <a:schemeClr val="bg1"/>
                </a:solidFill>
                <a:effectLst/>
                <a:uLnTx/>
                <a:uFillTx/>
                <a:latin typeface="Segoe Sans Text"/>
                <a:ea typeface="+mn-ea"/>
                <a:cs typeface="+mn-cs"/>
              </a:rPr>
              <a:t>to ensure the highest level of user satisfaction and system effectiveness.</a:t>
            </a:r>
          </a:p>
        </p:txBody>
      </p:sp>
      <p:sp>
        <p:nvSpPr>
          <p:cNvPr id="36" name="Rectangle: Rounded Corners 35">
            <a:extLst>
              <a:ext uri="{FF2B5EF4-FFF2-40B4-BE49-F238E27FC236}">
                <a16:creationId xmlns:a16="http://schemas.microsoft.com/office/drawing/2014/main" id="{A4E2C9B2-65C4-1391-8919-3051EDD2D9B3}"/>
              </a:ext>
            </a:extLst>
          </p:cNvPr>
          <p:cNvSpPr/>
          <p:nvPr/>
        </p:nvSpPr>
        <p:spPr>
          <a:xfrm>
            <a:off x="588264" y="5440679"/>
            <a:ext cx="2868381" cy="50292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User feedback</a:t>
            </a:r>
          </a:p>
        </p:txBody>
      </p:sp>
      <p:sp>
        <p:nvSpPr>
          <p:cNvPr id="35" name="Freeform: Shape 34">
            <a:extLst>
              <a:ext uri="{FF2B5EF4-FFF2-40B4-BE49-F238E27FC236}">
                <a16:creationId xmlns:a16="http://schemas.microsoft.com/office/drawing/2014/main" id="{DCE1D4F8-2565-D43C-0874-9BE2CADBB670}"/>
              </a:ext>
            </a:extLst>
          </p:cNvPr>
          <p:cNvSpPr/>
          <p:nvPr/>
        </p:nvSpPr>
        <p:spPr>
          <a:xfrm>
            <a:off x="3456645" y="5404143"/>
            <a:ext cx="8029013" cy="539456"/>
          </a:xfrm>
          <a:custGeom>
            <a:avLst/>
            <a:gdLst>
              <a:gd name="connsiteX0" fmla="*/ 0 w 8163854"/>
              <a:gd name="connsiteY0" fmla="*/ 0 h 490699"/>
              <a:gd name="connsiteX1" fmla="*/ 8163854 w 8163854"/>
              <a:gd name="connsiteY1" fmla="*/ 0 h 490699"/>
              <a:gd name="connsiteX2" fmla="*/ 8163854 w 8163854"/>
              <a:gd name="connsiteY2" fmla="*/ 490699 h 490699"/>
              <a:gd name="connsiteX3" fmla="*/ 0 w 8163854"/>
              <a:gd name="connsiteY3" fmla="*/ 490699 h 490699"/>
              <a:gd name="connsiteX4" fmla="*/ 0 w 8163854"/>
              <a:gd name="connsiteY4" fmla="*/ 0 h 49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3854" h="490699">
                <a:moveTo>
                  <a:pt x="0" y="0"/>
                </a:moveTo>
                <a:lnTo>
                  <a:pt x="8163854" y="0"/>
                </a:lnTo>
                <a:lnTo>
                  <a:pt x="8163854" y="490699"/>
                </a:lnTo>
                <a:lnTo>
                  <a:pt x="0" y="49069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22860" rIns="22860" bIns="2286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Sans Text"/>
                <a:ea typeface="+mn-ea"/>
                <a:cs typeface="+mn-cs"/>
              </a:rPr>
              <a:t>Incorporate user feedback to improve system for utility.</a:t>
            </a:r>
          </a:p>
        </p:txBody>
      </p:sp>
      <p:sp>
        <p:nvSpPr>
          <p:cNvPr id="8" name="Text Placeholder 3">
            <a:extLst>
              <a:ext uri="{FF2B5EF4-FFF2-40B4-BE49-F238E27FC236}">
                <a16:creationId xmlns:a16="http://schemas.microsoft.com/office/drawing/2014/main" id="{40699EF0-F818-AEAC-D4DE-6744810E352E}"/>
              </a:ext>
            </a:extLst>
          </p:cNvPr>
          <p:cNvSpPr txBox="1">
            <a:spLocks/>
          </p:cNvSpPr>
          <p:nvPr/>
        </p:nvSpPr>
        <p:spPr>
          <a:xfrm>
            <a:off x="616571" y="6043816"/>
            <a:ext cx="10869087"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Sans Text" pitchFamily="2" charset="0"/>
                <a:ea typeface="+mn-ea"/>
                <a:cs typeface="Segoe Sans Text" pitchFamily="2"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
                <a:srgbClr val="000000"/>
              </a:buClr>
              <a:buSzPct val="90000"/>
              <a:buFont typeface="Wingdings" panose="05000000000000000000" pitchFamily="2" charset="2"/>
              <a:buNone/>
              <a:tabLst/>
              <a:defRPr/>
            </a:pPr>
            <a:r>
              <a:rPr kumimoji="0" lang="en-US" sz="1600" b="0" i="0" u="none" strike="noStrike" kern="1200" cap="none" spc="0" normalizeH="0" baseline="0" noProof="0">
                <a:ln>
                  <a:noFill/>
                </a:ln>
                <a:solidFill>
                  <a:schemeClr val="bg1"/>
                </a:solidFill>
                <a:effectLst/>
                <a:uLnTx/>
                <a:uFillTx/>
                <a:latin typeface="Segoe Sans Text"/>
                <a:ea typeface="+mn-ea"/>
                <a:cs typeface="Segoe Sans Text" pitchFamily="2" charset="0"/>
              </a:rPr>
              <a:t>Azure’s RAG Evaluation Tool: </a:t>
            </a:r>
            <a:r>
              <a:rPr kumimoji="0" lang="en-US" sz="1600" b="0" i="0" u="none" strike="noStrike" kern="1200" cap="none" spc="0" normalizeH="0" baseline="0" noProof="0">
                <a:ln>
                  <a:noFill/>
                </a:ln>
                <a:solidFill>
                  <a:srgbClr val="00B0F0"/>
                </a:solidFill>
                <a:effectLst/>
                <a:uLnTx/>
                <a:uFillTx/>
                <a:latin typeface="Segoe Sans Text"/>
                <a:ea typeface="+mn-ea"/>
                <a:cs typeface="Segoe Sans Text" pitchFamily="2" charset="0"/>
                <a:hlinkClick r:id="rId3">
                  <a:extLst>
                    <a:ext uri="{A12FA001-AC4F-418D-AE19-62706E023703}">
                      <ahyp:hlinkClr xmlns:ahyp="http://schemas.microsoft.com/office/drawing/2018/hyperlinkcolor" val="tx"/>
                    </a:ext>
                  </a:extLst>
                </a:hlinkClick>
              </a:rPr>
              <a:t>Azure ML Prompt Flow</a:t>
            </a:r>
            <a:r>
              <a:rPr kumimoji="0" lang="en-US" sz="1600" b="0" i="0" u="none" strike="noStrike" kern="1200" cap="none" spc="0" normalizeH="0" baseline="0" noProof="0">
                <a:ln>
                  <a:noFill/>
                </a:ln>
                <a:solidFill>
                  <a:schemeClr val="bg1"/>
                </a:solidFill>
                <a:effectLst/>
                <a:uLnTx/>
                <a:uFillTx/>
                <a:latin typeface="Segoe Sans Text"/>
                <a:ea typeface="+mn-ea"/>
                <a:cs typeface="Segoe Sans Text" pitchFamily="2" charset="0"/>
              </a:rPr>
              <a:t>!</a:t>
            </a:r>
          </a:p>
        </p:txBody>
      </p:sp>
    </p:spTree>
    <p:extLst>
      <p:ext uri="{BB962C8B-B14F-4D97-AF65-F5344CB8AC3E}">
        <p14:creationId xmlns:p14="http://schemas.microsoft.com/office/powerpoint/2010/main" val="2293884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75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50"/>
                                        <p:tgtEl>
                                          <p:spTgt spid="22"/>
                                        </p:tgtEl>
                                      </p:cBhvr>
                                    </p:animEffect>
                                  </p:childTnLst>
                                </p:cTn>
                              </p:par>
                              <p:par>
                                <p:cTn id="11" presetID="42" presetClass="path" presetSubtype="0" decel="100000" fill="hold" grpId="1" nodeType="withEffect">
                                  <p:stCondLst>
                                    <p:cond delay="200"/>
                                  </p:stCondLst>
                                  <p:childTnLst>
                                    <p:animMotion origin="layout" path="M -0.01719 -0.00023 L -1.25E-6 1.85185E-6 " pathEditMode="relative" rAng="0" ptsTypes="AA">
                                      <p:cBhvr>
                                        <p:cTn id="12" dur="500" fill="hold"/>
                                        <p:tgtEl>
                                          <p:spTgt spid="22"/>
                                        </p:tgtEl>
                                        <p:attrNameLst>
                                          <p:attrName>ppt_x</p:attrName>
                                          <p:attrName>ppt_y</p:attrName>
                                        </p:attrNameLst>
                                      </p:cBhvr>
                                      <p:rCtr x="859" y="0"/>
                                    </p:animMotion>
                                  </p:childTnLst>
                                </p:cTn>
                              </p:par>
                              <p:par>
                                <p:cTn id="13" presetID="10" presetClass="entr" presetSubtype="0" fill="hold" grpId="0" nodeType="withEffect">
                                  <p:stCondLst>
                                    <p:cond delay="4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250"/>
                                        <p:tgtEl>
                                          <p:spTgt spid="24"/>
                                        </p:tgtEl>
                                      </p:cBhvr>
                                    </p:animEffect>
                                  </p:childTnLst>
                                </p:cTn>
                              </p:par>
                              <p:par>
                                <p:cTn id="16" presetID="42" presetClass="path" presetSubtype="0" decel="100000" fill="hold" grpId="1" nodeType="withEffect">
                                  <p:stCondLst>
                                    <p:cond delay="400"/>
                                  </p:stCondLst>
                                  <p:childTnLst>
                                    <p:animMotion origin="layout" path="M -0.01719 -0.00023 L -1.25E-6 1.85185E-6 " pathEditMode="relative" rAng="0" ptsTypes="AA">
                                      <p:cBhvr>
                                        <p:cTn id="17" dur="500" fill="hold"/>
                                        <p:tgtEl>
                                          <p:spTgt spid="24"/>
                                        </p:tgtEl>
                                        <p:attrNameLst>
                                          <p:attrName>ppt_x</p:attrName>
                                          <p:attrName>ppt_y</p:attrName>
                                        </p:attrNameLst>
                                      </p:cBhvr>
                                      <p:rCtr x="859" y="0"/>
                                    </p:animMotion>
                                  </p:childTnLst>
                                </p:cTn>
                              </p:par>
                              <p:par>
                                <p:cTn id="18" presetID="10" presetClass="entr" presetSubtype="0" fill="hold" grpId="0" nodeType="withEffect">
                                  <p:stCondLst>
                                    <p:cond delay="6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250"/>
                                        <p:tgtEl>
                                          <p:spTgt spid="26"/>
                                        </p:tgtEl>
                                      </p:cBhvr>
                                    </p:animEffect>
                                  </p:childTnLst>
                                </p:cTn>
                              </p:par>
                              <p:par>
                                <p:cTn id="21" presetID="42" presetClass="path" presetSubtype="0" decel="100000" fill="hold" grpId="1" nodeType="withEffect">
                                  <p:stCondLst>
                                    <p:cond delay="600"/>
                                  </p:stCondLst>
                                  <p:childTnLst>
                                    <p:animMotion origin="layout" path="M -0.01719 -0.00023 L -1.25E-6 1.85185E-6 " pathEditMode="relative" rAng="0" ptsTypes="AA">
                                      <p:cBhvr>
                                        <p:cTn id="22" dur="500" fill="hold"/>
                                        <p:tgtEl>
                                          <p:spTgt spid="26"/>
                                        </p:tgtEl>
                                        <p:attrNameLst>
                                          <p:attrName>ppt_x</p:attrName>
                                          <p:attrName>ppt_y</p:attrName>
                                        </p:attrNameLst>
                                      </p:cBhvr>
                                      <p:rCtr x="859" y="0"/>
                                    </p:animMotion>
                                  </p:childTnLst>
                                </p:cTn>
                              </p:par>
                              <p:par>
                                <p:cTn id="23" presetID="10" presetClass="entr" presetSubtype="0" fill="hold" grpId="0" nodeType="withEffect">
                                  <p:stCondLst>
                                    <p:cond delay="8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par>
                                <p:cTn id="26" presetID="42" presetClass="path" presetSubtype="0" decel="100000" fill="hold" grpId="1" nodeType="withEffect">
                                  <p:stCondLst>
                                    <p:cond delay="800"/>
                                  </p:stCondLst>
                                  <p:childTnLst>
                                    <p:animMotion origin="layout" path="M -0.01719 -0.00023 L -1.25E-6 1.85185E-6 " pathEditMode="relative" rAng="0" ptsTypes="AA">
                                      <p:cBhvr>
                                        <p:cTn id="27" dur="500" fill="hold"/>
                                        <p:tgtEl>
                                          <p:spTgt spid="28"/>
                                        </p:tgtEl>
                                        <p:attrNameLst>
                                          <p:attrName>ppt_x</p:attrName>
                                          <p:attrName>ppt_y</p:attrName>
                                        </p:attrNameLst>
                                      </p:cBhvr>
                                      <p:rCtr x="859" y="0"/>
                                    </p:animMotion>
                                  </p:childTnLst>
                                </p:cTn>
                              </p:par>
                              <p:par>
                                <p:cTn id="28" presetID="10" presetClass="entr" presetSubtype="0" fill="hold" grpId="0" nodeType="withEffect">
                                  <p:stCondLst>
                                    <p:cond delay="10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250"/>
                                        <p:tgtEl>
                                          <p:spTgt spid="30"/>
                                        </p:tgtEl>
                                      </p:cBhvr>
                                    </p:animEffect>
                                  </p:childTnLst>
                                </p:cTn>
                              </p:par>
                              <p:par>
                                <p:cTn id="31" presetID="42" presetClass="path" presetSubtype="0" decel="100000" fill="hold" grpId="1" nodeType="withEffect">
                                  <p:stCondLst>
                                    <p:cond delay="1000"/>
                                  </p:stCondLst>
                                  <p:childTnLst>
                                    <p:animMotion origin="layout" path="M -0.01719 -0.00023 L -1.25E-6 1.85185E-6 " pathEditMode="relative" rAng="0" ptsTypes="AA">
                                      <p:cBhvr>
                                        <p:cTn id="32" dur="500" fill="hold"/>
                                        <p:tgtEl>
                                          <p:spTgt spid="30"/>
                                        </p:tgtEl>
                                        <p:attrNameLst>
                                          <p:attrName>ppt_x</p:attrName>
                                          <p:attrName>ppt_y</p:attrName>
                                        </p:attrNameLst>
                                      </p:cBhvr>
                                      <p:rCtr x="859" y="0"/>
                                    </p:animMotion>
                                  </p:childTnLst>
                                </p:cTn>
                              </p:par>
                              <p:par>
                                <p:cTn id="33" presetID="10" presetClass="entr" presetSubtype="0" fill="hold" grpId="0" nodeType="withEffect">
                                  <p:stCondLst>
                                    <p:cond delay="12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250"/>
                                        <p:tgtEl>
                                          <p:spTgt spid="32"/>
                                        </p:tgtEl>
                                      </p:cBhvr>
                                    </p:animEffect>
                                  </p:childTnLst>
                                </p:cTn>
                              </p:par>
                              <p:par>
                                <p:cTn id="36" presetID="42" presetClass="path" presetSubtype="0" decel="100000" fill="hold" grpId="1" nodeType="withEffect">
                                  <p:stCondLst>
                                    <p:cond delay="1200"/>
                                  </p:stCondLst>
                                  <p:childTnLst>
                                    <p:animMotion origin="layout" path="M -0.01719 -0.00023 L -1.25E-6 1.85185E-6 " pathEditMode="relative" rAng="0" ptsTypes="AA">
                                      <p:cBhvr>
                                        <p:cTn id="37" dur="500" fill="hold"/>
                                        <p:tgtEl>
                                          <p:spTgt spid="32"/>
                                        </p:tgtEl>
                                        <p:attrNameLst>
                                          <p:attrName>ppt_x</p:attrName>
                                          <p:attrName>ppt_y</p:attrName>
                                        </p:attrNameLst>
                                      </p:cBhvr>
                                      <p:rCtr x="859" y="0"/>
                                    </p:animMotion>
                                  </p:childTnLst>
                                </p:cTn>
                              </p:par>
                              <p:par>
                                <p:cTn id="38" presetID="10" presetClass="entr" presetSubtype="0" fill="hold" grpId="0" nodeType="withEffect">
                                  <p:stCondLst>
                                    <p:cond delay="14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250"/>
                                        <p:tgtEl>
                                          <p:spTgt spid="34"/>
                                        </p:tgtEl>
                                      </p:cBhvr>
                                    </p:animEffect>
                                  </p:childTnLst>
                                </p:cTn>
                              </p:par>
                              <p:par>
                                <p:cTn id="41" presetID="42" presetClass="path" presetSubtype="0" decel="100000" fill="hold" grpId="1" nodeType="withEffect">
                                  <p:stCondLst>
                                    <p:cond delay="1400"/>
                                  </p:stCondLst>
                                  <p:childTnLst>
                                    <p:animMotion origin="layout" path="M -0.01719 -0.00023 L -1.25E-6 1.85185E-6 " pathEditMode="relative" rAng="0" ptsTypes="AA">
                                      <p:cBhvr>
                                        <p:cTn id="42" dur="500" fill="hold"/>
                                        <p:tgtEl>
                                          <p:spTgt spid="34"/>
                                        </p:tgtEl>
                                        <p:attrNameLst>
                                          <p:attrName>ppt_x</p:attrName>
                                          <p:attrName>ppt_y</p:attrName>
                                        </p:attrNameLst>
                                      </p:cBhvr>
                                      <p:rCtr x="859" y="0"/>
                                    </p:animMotion>
                                  </p:childTnLst>
                                </p:cTn>
                              </p:par>
                              <p:par>
                                <p:cTn id="43" presetID="10" presetClass="entr" presetSubtype="0" fill="hold" grpId="0" nodeType="withEffect">
                                  <p:stCondLst>
                                    <p:cond delay="160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250"/>
                                        <p:tgtEl>
                                          <p:spTgt spid="36"/>
                                        </p:tgtEl>
                                      </p:cBhvr>
                                    </p:animEffect>
                                  </p:childTnLst>
                                </p:cTn>
                              </p:par>
                              <p:par>
                                <p:cTn id="46" presetID="42" presetClass="path" presetSubtype="0" decel="100000" fill="hold" grpId="1" nodeType="withEffect">
                                  <p:stCondLst>
                                    <p:cond delay="1600"/>
                                  </p:stCondLst>
                                  <p:childTnLst>
                                    <p:animMotion origin="layout" path="M -0.01719 -0.00023 L -1.25E-6 1.85185E-6 " pathEditMode="relative" rAng="0" ptsTypes="AA">
                                      <p:cBhvr>
                                        <p:cTn id="47" dur="500" fill="hold"/>
                                        <p:tgtEl>
                                          <p:spTgt spid="36"/>
                                        </p:tgtEl>
                                        <p:attrNameLst>
                                          <p:attrName>ppt_x</p:attrName>
                                          <p:attrName>ppt_y</p:attrName>
                                        </p:attrNameLst>
                                      </p:cBhvr>
                                      <p:rCtr x="859" y="0"/>
                                    </p:animMotion>
                                  </p:childTnLst>
                                </p:cTn>
                              </p:par>
                              <p:par>
                                <p:cTn id="48" presetID="10" presetClass="entr" presetSubtype="0" fill="hold" grpId="0" nodeType="withEffect">
                                  <p:stCondLst>
                                    <p:cond delay="2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par>
                                <p:cTn id="51" presetID="42" presetClass="path" presetSubtype="0" decel="100000" fill="hold" grpId="1" nodeType="withEffect">
                                  <p:stCondLst>
                                    <p:cond delay="200"/>
                                  </p:stCondLst>
                                  <p:childTnLst>
                                    <p:animMotion origin="layout" path="M 0.01666 -0.00046 L 3.75E-6 1.85185E-6 " pathEditMode="relative" rAng="0" ptsTypes="AA">
                                      <p:cBhvr>
                                        <p:cTn id="52" dur="500" fill="hold"/>
                                        <p:tgtEl>
                                          <p:spTgt spid="21"/>
                                        </p:tgtEl>
                                        <p:attrNameLst>
                                          <p:attrName>ppt_x</p:attrName>
                                          <p:attrName>ppt_y</p:attrName>
                                        </p:attrNameLst>
                                      </p:cBhvr>
                                      <p:rCtr x="-833" y="23"/>
                                    </p:animMotion>
                                  </p:childTnLst>
                                </p:cTn>
                              </p:par>
                              <p:par>
                                <p:cTn id="53" presetID="10" presetClass="entr" presetSubtype="0" fill="hold" grpId="0" nodeType="withEffect">
                                  <p:stCondLst>
                                    <p:cond delay="40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250"/>
                                        <p:tgtEl>
                                          <p:spTgt spid="23"/>
                                        </p:tgtEl>
                                      </p:cBhvr>
                                    </p:animEffect>
                                  </p:childTnLst>
                                </p:cTn>
                              </p:par>
                              <p:par>
                                <p:cTn id="56" presetID="42" presetClass="path" presetSubtype="0" decel="100000" fill="hold" grpId="1" nodeType="withEffect">
                                  <p:stCondLst>
                                    <p:cond delay="400"/>
                                  </p:stCondLst>
                                  <p:childTnLst>
                                    <p:animMotion origin="layout" path="M 0.01666 -0.00046 L 3.75E-6 1.85185E-6 " pathEditMode="relative" rAng="0" ptsTypes="AA">
                                      <p:cBhvr>
                                        <p:cTn id="57" dur="500" fill="hold"/>
                                        <p:tgtEl>
                                          <p:spTgt spid="23"/>
                                        </p:tgtEl>
                                        <p:attrNameLst>
                                          <p:attrName>ppt_x</p:attrName>
                                          <p:attrName>ppt_y</p:attrName>
                                        </p:attrNameLst>
                                      </p:cBhvr>
                                      <p:rCtr x="-833" y="23"/>
                                    </p:animMotion>
                                  </p:childTnLst>
                                </p:cTn>
                              </p:par>
                              <p:par>
                                <p:cTn id="58" presetID="10" presetClass="entr" presetSubtype="0" fill="hold" grpId="0" nodeType="withEffect">
                                  <p:stCondLst>
                                    <p:cond delay="60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250"/>
                                        <p:tgtEl>
                                          <p:spTgt spid="25"/>
                                        </p:tgtEl>
                                      </p:cBhvr>
                                    </p:animEffect>
                                  </p:childTnLst>
                                </p:cTn>
                              </p:par>
                              <p:par>
                                <p:cTn id="61" presetID="42" presetClass="path" presetSubtype="0" decel="100000" fill="hold" grpId="1" nodeType="withEffect">
                                  <p:stCondLst>
                                    <p:cond delay="600"/>
                                  </p:stCondLst>
                                  <p:childTnLst>
                                    <p:animMotion origin="layout" path="M 0.01666 -0.00046 L 3.75E-6 1.85185E-6 " pathEditMode="relative" rAng="0" ptsTypes="AA">
                                      <p:cBhvr>
                                        <p:cTn id="62" dur="500" fill="hold"/>
                                        <p:tgtEl>
                                          <p:spTgt spid="25"/>
                                        </p:tgtEl>
                                        <p:attrNameLst>
                                          <p:attrName>ppt_x</p:attrName>
                                          <p:attrName>ppt_y</p:attrName>
                                        </p:attrNameLst>
                                      </p:cBhvr>
                                      <p:rCtr x="-833" y="23"/>
                                    </p:animMotion>
                                  </p:childTnLst>
                                </p:cTn>
                              </p:par>
                              <p:par>
                                <p:cTn id="63" presetID="10" presetClass="entr" presetSubtype="0" fill="hold" grpId="0" nodeType="withEffect">
                                  <p:stCondLst>
                                    <p:cond delay="8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250"/>
                                        <p:tgtEl>
                                          <p:spTgt spid="27"/>
                                        </p:tgtEl>
                                      </p:cBhvr>
                                    </p:animEffect>
                                  </p:childTnLst>
                                </p:cTn>
                              </p:par>
                              <p:par>
                                <p:cTn id="66" presetID="42" presetClass="path" presetSubtype="0" decel="100000" fill="hold" grpId="1" nodeType="withEffect">
                                  <p:stCondLst>
                                    <p:cond delay="800"/>
                                  </p:stCondLst>
                                  <p:childTnLst>
                                    <p:animMotion origin="layout" path="M 0.01666 -0.00046 L 3.75E-6 1.85185E-6 " pathEditMode="relative" rAng="0" ptsTypes="AA">
                                      <p:cBhvr>
                                        <p:cTn id="67" dur="500" fill="hold"/>
                                        <p:tgtEl>
                                          <p:spTgt spid="27"/>
                                        </p:tgtEl>
                                        <p:attrNameLst>
                                          <p:attrName>ppt_x</p:attrName>
                                          <p:attrName>ppt_y</p:attrName>
                                        </p:attrNameLst>
                                      </p:cBhvr>
                                      <p:rCtr x="-833" y="23"/>
                                    </p:animMotion>
                                  </p:childTnLst>
                                </p:cTn>
                              </p:par>
                              <p:par>
                                <p:cTn id="68" presetID="10" presetClass="entr" presetSubtype="0" fill="hold" grpId="0" nodeType="withEffect">
                                  <p:stCondLst>
                                    <p:cond delay="10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250"/>
                                        <p:tgtEl>
                                          <p:spTgt spid="29"/>
                                        </p:tgtEl>
                                      </p:cBhvr>
                                    </p:animEffect>
                                  </p:childTnLst>
                                </p:cTn>
                              </p:par>
                              <p:par>
                                <p:cTn id="71" presetID="42" presetClass="path" presetSubtype="0" decel="100000" fill="hold" grpId="1" nodeType="withEffect">
                                  <p:stCondLst>
                                    <p:cond delay="1000"/>
                                  </p:stCondLst>
                                  <p:childTnLst>
                                    <p:animMotion origin="layout" path="M 0.01666 -0.00046 L 3.75E-6 1.85185E-6 " pathEditMode="relative" rAng="0" ptsTypes="AA">
                                      <p:cBhvr>
                                        <p:cTn id="72" dur="500" fill="hold"/>
                                        <p:tgtEl>
                                          <p:spTgt spid="29"/>
                                        </p:tgtEl>
                                        <p:attrNameLst>
                                          <p:attrName>ppt_x</p:attrName>
                                          <p:attrName>ppt_y</p:attrName>
                                        </p:attrNameLst>
                                      </p:cBhvr>
                                      <p:rCtr x="-833" y="23"/>
                                    </p:animMotion>
                                  </p:childTnLst>
                                </p:cTn>
                              </p:par>
                              <p:par>
                                <p:cTn id="73" presetID="10" presetClass="entr" presetSubtype="0" fill="hold" grpId="0" nodeType="withEffect">
                                  <p:stCondLst>
                                    <p:cond delay="120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50"/>
                                        <p:tgtEl>
                                          <p:spTgt spid="31"/>
                                        </p:tgtEl>
                                      </p:cBhvr>
                                    </p:animEffect>
                                  </p:childTnLst>
                                </p:cTn>
                              </p:par>
                              <p:par>
                                <p:cTn id="76" presetID="42" presetClass="path" presetSubtype="0" decel="100000" fill="hold" grpId="1" nodeType="withEffect">
                                  <p:stCondLst>
                                    <p:cond delay="1200"/>
                                  </p:stCondLst>
                                  <p:childTnLst>
                                    <p:animMotion origin="layout" path="M 0.01666 -0.00046 L 3.75E-6 1.85185E-6 " pathEditMode="relative" rAng="0" ptsTypes="AA">
                                      <p:cBhvr>
                                        <p:cTn id="77" dur="500" fill="hold"/>
                                        <p:tgtEl>
                                          <p:spTgt spid="31"/>
                                        </p:tgtEl>
                                        <p:attrNameLst>
                                          <p:attrName>ppt_x</p:attrName>
                                          <p:attrName>ppt_y</p:attrName>
                                        </p:attrNameLst>
                                      </p:cBhvr>
                                      <p:rCtr x="-833" y="23"/>
                                    </p:animMotion>
                                  </p:childTnLst>
                                </p:cTn>
                              </p:par>
                              <p:par>
                                <p:cTn id="78" presetID="10" presetClass="entr" presetSubtype="0" fill="hold" grpId="0" nodeType="withEffect">
                                  <p:stCondLst>
                                    <p:cond delay="140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250"/>
                                        <p:tgtEl>
                                          <p:spTgt spid="33"/>
                                        </p:tgtEl>
                                      </p:cBhvr>
                                    </p:animEffect>
                                  </p:childTnLst>
                                </p:cTn>
                              </p:par>
                              <p:par>
                                <p:cTn id="81" presetID="42" presetClass="path" presetSubtype="0" decel="100000" fill="hold" grpId="1" nodeType="withEffect">
                                  <p:stCondLst>
                                    <p:cond delay="1400"/>
                                  </p:stCondLst>
                                  <p:childTnLst>
                                    <p:animMotion origin="layout" path="M 0.01666 -0.00046 L 3.75E-6 1.85185E-6 " pathEditMode="relative" rAng="0" ptsTypes="AA">
                                      <p:cBhvr>
                                        <p:cTn id="82" dur="500" fill="hold"/>
                                        <p:tgtEl>
                                          <p:spTgt spid="33"/>
                                        </p:tgtEl>
                                        <p:attrNameLst>
                                          <p:attrName>ppt_x</p:attrName>
                                          <p:attrName>ppt_y</p:attrName>
                                        </p:attrNameLst>
                                      </p:cBhvr>
                                      <p:rCtr x="-833" y="23"/>
                                    </p:animMotion>
                                  </p:childTnLst>
                                </p:cTn>
                              </p:par>
                              <p:par>
                                <p:cTn id="83" presetID="10" presetClass="entr" presetSubtype="0" fill="hold" grpId="0" nodeType="withEffect">
                                  <p:stCondLst>
                                    <p:cond delay="160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250"/>
                                        <p:tgtEl>
                                          <p:spTgt spid="35"/>
                                        </p:tgtEl>
                                      </p:cBhvr>
                                    </p:animEffect>
                                  </p:childTnLst>
                                </p:cTn>
                              </p:par>
                              <p:par>
                                <p:cTn id="86" presetID="42" presetClass="path" presetSubtype="0" decel="100000" fill="hold" grpId="1" nodeType="withEffect">
                                  <p:stCondLst>
                                    <p:cond delay="1600"/>
                                  </p:stCondLst>
                                  <p:childTnLst>
                                    <p:animMotion origin="layout" path="M 0.01666 -0.00046 L 3.75E-6 1.85185E-6 " pathEditMode="relative" rAng="0" ptsTypes="AA">
                                      <p:cBhvr>
                                        <p:cTn id="87" dur="500" fill="hold"/>
                                        <p:tgtEl>
                                          <p:spTgt spid="35"/>
                                        </p:tgtEl>
                                        <p:attrNameLst>
                                          <p:attrName>ppt_x</p:attrName>
                                          <p:attrName>ppt_y</p:attrName>
                                        </p:attrNameLst>
                                      </p:cBhvr>
                                      <p:rCtr x="-833" y="23"/>
                                    </p:animMotion>
                                  </p:childTnLst>
                                </p:cTn>
                              </p:par>
                              <p:par>
                                <p:cTn id="88" presetID="10" presetClass="entr" presetSubtype="0" fill="hold" grpId="0" nodeType="withEffect">
                                  <p:stCondLst>
                                    <p:cond delay="1600"/>
                                  </p:stCondLst>
                                  <p:childTnLst>
                                    <p:set>
                                      <p:cBhvr>
                                        <p:cTn id="89" dur="1" fill="hold">
                                          <p:stCondLst>
                                            <p:cond delay="0"/>
                                          </p:stCondLst>
                                        </p:cTn>
                                        <p:tgtEl>
                                          <p:spTgt spid="8"/>
                                        </p:tgtEl>
                                        <p:attrNameLst>
                                          <p:attrName>style.visibility</p:attrName>
                                        </p:attrNameLst>
                                      </p:cBhvr>
                                      <p:to>
                                        <p:strVal val="visible"/>
                                      </p:to>
                                    </p:set>
                                    <p:animEffect transition="in" filter="fade">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1" grpId="0"/>
      <p:bldP spid="21" grpId="1"/>
      <p:bldP spid="24" grpId="0" animBg="1"/>
      <p:bldP spid="24" grpId="1" animBg="1"/>
      <p:bldP spid="23" grpId="0"/>
      <p:bldP spid="23" grpId="1"/>
      <p:bldP spid="26" grpId="0" animBg="1"/>
      <p:bldP spid="26" grpId="1" animBg="1"/>
      <p:bldP spid="25" grpId="0"/>
      <p:bldP spid="25" grpId="1"/>
      <p:bldP spid="28" grpId="0" animBg="1"/>
      <p:bldP spid="28" grpId="1" animBg="1"/>
      <p:bldP spid="27" grpId="0"/>
      <p:bldP spid="27" grpId="1"/>
      <p:bldP spid="30" grpId="0" animBg="1"/>
      <p:bldP spid="30" grpId="1" animBg="1"/>
      <p:bldP spid="29" grpId="0"/>
      <p:bldP spid="29" grpId="1"/>
      <p:bldP spid="32" grpId="0" animBg="1"/>
      <p:bldP spid="32" grpId="1" animBg="1"/>
      <p:bldP spid="31" grpId="0"/>
      <p:bldP spid="31" grpId="1"/>
      <p:bldP spid="34" grpId="0" animBg="1"/>
      <p:bldP spid="34" grpId="1" animBg="1"/>
      <p:bldP spid="33" grpId="0"/>
      <p:bldP spid="33" grpId="1"/>
      <p:bldP spid="36" grpId="0" animBg="1"/>
      <p:bldP spid="36" grpId="1" animBg="1"/>
      <p:bldP spid="35" grpId="0"/>
      <p:bldP spid="35" grpId="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9CEF2B0F-2AC0-2BB9-01C7-E014220830EA}"/>
              </a:ext>
              <a:ext uri="{C183D7F6-B498-43B3-948B-1728B52AA6E4}">
                <adec:decorative xmlns:adec="http://schemas.microsoft.com/office/drawing/2017/decorative" val="1"/>
              </a:ext>
            </a:extLst>
          </p:cNvPr>
          <p:cNvSpPr>
            <a:spLocks/>
          </p:cNvSpPr>
          <p:nvPr/>
        </p:nvSpPr>
        <p:spPr bwMode="auto">
          <a:xfrm>
            <a:off x="571500" y="1122928"/>
            <a:ext cx="11049000" cy="3696425"/>
          </a:xfrm>
          <a:prstGeom prst="roundRect">
            <a:avLst>
              <a:gd name="adj" fmla="val 3013"/>
            </a:avLst>
          </a:prstGeom>
          <a:solidFill>
            <a:srgbClr val="10374E"/>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cxnSp>
        <p:nvCxnSpPr>
          <p:cNvPr id="5" name="Straight Arrow Connector 4">
            <a:extLst>
              <a:ext uri="{FF2B5EF4-FFF2-40B4-BE49-F238E27FC236}">
                <a16:creationId xmlns:a16="http://schemas.microsoft.com/office/drawing/2014/main" id="{7A9AA6F1-F517-DBA9-7B18-4C286D61F369}"/>
              </a:ext>
              <a:ext uri="{C183D7F6-B498-43B3-948B-1728B52AA6E4}">
                <adec:decorative xmlns:adec="http://schemas.microsoft.com/office/drawing/2017/decorative" val="1"/>
              </a:ext>
            </a:extLst>
          </p:cNvPr>
          <p:cNvCxnSpPr>
            <a:cxnSpLocks/>
          </p:cNvCxnSpPr>
          <p:nvPr/>
        </p:nvCxnSpPr>
        <p:spPr>
          <a:xfrm rot="10800000" flipH="1">
            <a:off x="4609164" y="2464988"/>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7AB7B54D-9A65-E3A6-4E4C-2B0C4CC17422}"/>
              </a:ext>
              <a:ext uri="{C183D7F6-B498-43B3-948B-1728B52AA6E4}">
                <adec:decorative xmlns:adec="http://schemas.microsoft.com/office/drawing/2017/decorative" val="1"/>
              </a:ext>
            </a:extLst>
          </p:cNvPr>
          <p:cNvSpPr/>
          <p:nvPr/>
        </p:nvSpPr>
        <p:spPr>
          <a:xfrm>
            <a:off x="3281925" y="1825854"/>
            <a:ext cx="270299" cy="1696371"/>
          </a:xfrm>
          <a:prstGeom prst="leftBrace">
            <a:avLst>
              <a:gd name="adj1" fmla="val 70202"/>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cxnSp>
        <p:nvCxnSpPr>
          <p:cNvPr id="9" name="Straight Arrow Connector 8">
            <a:extLst>
              <a:ext uri="{FF2B5EF4-FFF2-40B4-BE49-F238E27FC236}">
                <a16:creationId xmlns:a16="http://schemas.microsoft.com/office/drawing/2014/main" id="{884E7276-D306-0E82-FD8F-6B07F285D5F2}"/>
              </a:ext>
              <a:ext uri="{C183D7F6-B498-43B3-948B-1728B52AA6E4}">
                <adec:decorative xmlns:adec="http://schemas.microsoft.com/office/drawing/2017/decorative" val="1"/>
              </a:ext>
            </a:extLst>
          </p:cNvPr>
          <p:cNvCxnSpPr>
            <a:cxnSpLocks/>
          </p:cNvCxnSpPr>
          <p:nvPr/>
        </p:nvCxnSpPr>
        <p:spPr>
          <a:xfrm>
            <a:off x="2934853" y="2674039"/>
            <a:ext cx="304502"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7141466-5E07-7818-FB3D-215398518C7C}"/>
              </a:ext>
              <a:ext uri="{C183D7F6-B498-43B3-948B-1728B52AA6E4}">
                <adec:decorative xmlns:adec="http://schemas.microsoft.com/office/drawing/2017/decorative" val="1"/>
              </a:ext>
            </a:extLst>
          </p:cNvPr>
          <p:cNvGrpSpPr/>
          <p:nvPr/>
        </p:nvGrpSpPr>
        <p:grpSpPr>
          <a:xfrm>
            <a:off x="3546839" y="1893179"/>
            <a:ext cx="1093934" cy="1704309"/>
            <a:chOff x="4359240" y="2721000"/>
            <a:chExt cx="1043338" cy="1642648"/>
          </a:xfrm>
        </p:grpSpPr>
        <p:grpSp>
          <p:nvGrpSpPr>
            <p:cNvPr id="17" name="Group 16">
              <a:extLst>
                <a:ext uri="{FF2B5EF4-FFF2-40B4-BE49-F238E27FC236}">
                  <a16:creationId xmlns:a16="http://schemas.microsoft.com/office/drawing/2014/main" id="{705C3937-D46D-0D1F-5F5B-BDFFEA3D39EF}"/>
                </a:ext>
              </a:extLst>
            </p:cNvPr>
            <p:cNvGrpSpPr/>
            <p:nvPr/>
          </p:nvGrpSpPr>
          <p:grpSpPr>
            <a:xfrm>
              <a:off x="4359240" y="2721000"/>
              <a:ext cx="234010" cy="1503359"/>
              <a:chOff x="4359240" y="2721000"/>
              <a:chExt cx="234010" cy="1503359"/>
            </a:xfrm>
          </p:grpSpPr>
          <p:pic>
            <p:nvPicPr>
              <p:cNvPr id="23" name="Picture 22">
                <a:extLst>
                  <a:ext uri="{FF2B5EF4-FFF2-40B4-BE49-F238E27FC236}">
                    <a16:creationId xmlns:a16="http://schemas.microsoft.com/office/drawing/2014/main" id="{6A61859B-FC05-D3F8-75EC-6BE6985B35F4}"/>
                  </a:ext>
                </a:extLst>
              </p:cNvPr>
              <p:cNvPicPr>
                <a:picLocks noChangeAspect="1"/>
              </p:cNvPicPr>
              <p:nvPr/>
            </p:nvPicPr>
            <p:blipFill>
              <a:blip r:embed="rId3"/>
              <a:stretch>
                <a:fillRect/>
              </a:stretch>
            </p:blipFill>
            <p:spPr>
              <a:xfrm>
                <a:off x="4359240" y="272100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4" name="Picture 23">
                <a:extLst>
                  <a:ext uri="{FF2B5EF4-FFF2-40B4-BE49-F238E27FC236}">
                    <a16:creationId xmlns:a16="http://schemas.microsoft.com/office/drawing/2014/main" id="{8048B95E-0C67-1B39-B185-27D9D10DB06E}"/>
                  </a:ext>
                </a:extLst>
              </p:cNvPr>
              <p:cNvPicPr>
                <a:picLocks noChangeAspect="1"/>
              </p:cNvPicPr>
              <p:nvPr/>
            </p:nvPicPr>
            <p:blipFill>
              <a:blip r:embed="rId3"/>
              <a:stretch>
                <a:fillRect/>
              </a:stretch>
            </p:blipFill>
            <p:spPr>
              <a:xfrm>
                <a:off x="4359240" y="3136335"/>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5" name="Picture 24">
                <a:extLst>
                  <a:ext uri="{FF2B5EF4-FFF2-40B4-BE49-F238E27FC236}">
                    <a16:creationId xmlns:a16="http://schemas.microsoft.com/office/drawing/2014/main" id="{8051E810-3E13-243B-4F6C-EA5C88990E87}"/>
                  </a:ext>
                </a:extLst>
              </p:cNvPr>
              <p:cNvPicPr>
                <a:picLocks noChangeAspect="1"/>
              </p:cNvPicPr>
              <p:nvPr/>
            </p:nvPicPr>
            <p:blipFill>
              <a:blip r:embed="rId3"/>
              <a:stretch>
                <a:fillRect/>
              </a:stretch>
            </p:blipFill>
            <p:spPr>
              <a:xfrm>
                <a:off x="4359240" y="3533751"/>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26" name="Picture 25">
                <a:extLst>
                  <a:ext uri="{FF2B5EF4-FFF2-40B4-BE49-F238E27FC236}">
                    <a16:creationId xmlns:a16="http://schemas.microsoft.com/office/drawing/2014/main" id="{FECE152F-6FD1-2D41-8318-F0D351197281}"/>
                  </a:ext>
                </a:extLst>
              </p:cNvPr>
              <p:cNvPicPr>
                <a:picLocks noChangeAspect="1"/>
              </p:cNvPicPr>
              <p:nvPr/>
            </p:nvPicPr>
            <p:blipFill>
              <a:blip r:embed="rId3"/>
              <a:stretch>
                <a:fillRect/>
              </a:stretch>
            </p:blipFill>
            <p:spPr>
              <a:xfrm>
                <a:off x="4359240" y="3940710"/>
                <a:ext cx="234010" cy="283649"/>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grpSp>
        <p:grpSp>
          <p:nvGrpSpPr>
            <p:cNvPr id="18" name="Group 17">
              <a:extLst>
                <a:ext uri="{FF2B5EF4-FFF2-40B4-BE49-F238E27FC236}">
                  <a16:creationId xmlns:a16="http://schemas.microsoft.com/office/drawing/2014/main" id="{582ACE61-C8A4-9B43-0B69-7D41771509DB}"/>
                </a:ext>
              </a:extLst>
            </p:cNvPr>
            <p:cNvGrpSpPr/>
            <p:nvPr/>
          </p:nvGrpSpPr>
          <p:grpSpPr>
            <a:xfrm>
              <a:off x="4655436" y="2738919"/>
              <a:ext cx="747142" cy="1624729"/>
              <a:chOff x="4655436" y="2738919"/>
              <a:chExt cx="747142" cy="1624729"/>
            </a:xfrm>
          </p:grpSpPr>
          <p:sp>
            <p:nvSpPr>
              <p:cNvPr id="19" name="TextBox 18">
                <a:extLst>
                  <a:ext uri="{FF2B5EF4-FFF2-40B4-BE49-F238E27FC236}">
                    <a16:creationId xmlns:a16="http://schemas.microsoft.com/office/drawing/2014/main" id="{125791E2-AFF9-B792-174C-DDF898FFD528}"/>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0" name="TextBox 19">
                <a:extLst>
                  <a:ext uri="{FF2B5EF4-FFF2-40B4-BE49-F238E27FC236}">
                    <a16:creationId xmlns:a16="http://schemas.microsoft.com/office/drawing/2014/main" id="{ECEFE8C9-0F26-9FA1-4F50-7C57BD010361}"/>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1" name="TextBox 20">
                <a:extLst>
                  <a:ext uri="{FF2B5EF4-FFF2-40B4-BE49-F238E27FC236}">
                    <a16:creationId xmlns:a16="http://schemas.microsoft.com/office/drawing/2014/main" id="{EE1853A2-BC99-3C9C-C205-660822A0FFC0}"/>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22" name="TextBox 21">
                <a:extLst>
                  <a:ext uri="{FF2B5EF4-FFF2-40B4-BE49-F238E27FC236}">
                    <a16:creationId xmlns:a16="http://schemas.microsoft.com/office/drawing/2014/main" id="{37CEB1C1-89F7-2C2D-4E33-AC70434406BB}"/>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grpSp>
      </p:grpSp>
      <p:grpSp>
        <p:nvGrpSpPr>
          <p:cNvPr id="31" name="Group 30">
            <a:extLst>
              <a:ext uri="{FF2B5EF4-FFF2-40B4-BE49-F238E27FC236}">
                <a16:creationId xmlns:a16="http://schemas.microsoft.com/office/drawing/2014/main" id="{D27C7CCE-4116-8B99-3400-664EF4FE129E}"/>
              </a:ext>
              <a:ext uri="{C183D7F6-B498-43B3-948B-1728B52AA6E4}">
                <adec:decorative xmlns:adec="http://schemas.microsoft.com/office/drawing/2017/decorative" val="1"/>
              </a:ext>
            </a:extLst>
          </p:cNvPr>
          <p:cNvGrpSpPr/>
          <p:nvPr/>
        </p:nvGrpSpPr>
        <p:grpSpPr>
          <a:xfrm>
            <a:off x="10768691" y="1928519"/>
            <a:ext cx="493324" cy="374256"/>
            <a:chOff x="4764224" y="2905396"/>
            <a:chExt cx="614227" cy="470896"/>
          </a:xfrm>
        </p:grpSpPr>
        <p:grpSp>
          <p:nvGrpSpPr>
            <p:cNvPr id="35" name="Group 34">
              <a:extLst>
                <a:ext uri="{FF2B5EF4-FFF2-40B4-BE49-F238E27FC236}">
                  <a16:creationId xmlns:a16="http://schemas.microsoft.com/office/drawing/2014/main" id="{9AE049FB-2925-B1EF-7B0D-30FF15D30EDE}"/>
                </a:ext>
              </a:extLst>
            </p:cNvPr>
            <p:cNvGrpSpPr/>
            <p:nvPr/>
          </p:nvGrpSpPr>
          <p:grpSpPr>
            <a:xfrm>
              <a:off x="4764224" y="2988149"/>
              <a:ext cx="347088" cy="388143"/>
              <a:chOff x="1175042" y="1972326"/>
              <a:chExt cx="147106" cy="164506"/>
            </a:xfrm>
            <a:solidFill>
              <a:srgbClr val="409AE1"/>
            </a:solidFill>
          </p:grpSpPr>
          <p:sp>
            <p:nvSpPr>
              <p:cNvPr id="40" name="Freeform 5">
                <a:extLst>
                  <a:ext uri="{FF2B5EF4-FFF2-40B4-BE49-F238E27FC236}">
                    <a16:creationId xmlns:a16="http://schemas.microsoft.com/office/drawing/2014/main" id="{4D472F4D-1AF4-8F4C-ADAD-965911DB9EF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41" name="Oval 40">
                <a:extLst>
                  <a:ext uri="{FF2B5EF4-FFF2-40B4-BE49-F238E27FC236}">
                    <a16:creationId xmlns:a16="http://schemas.microsoft.com/office/drawing/2014/main" id="{CC599C7A-44BB-206B-12E5-371A0F62B95D}"/>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6" name="Group 35">
              <a:extLst>
                <a:ext uri="{FF2B5EF4-FFF2-40B4-BE49-F238E27FC236}">
                  <a16:creationId xmlns:a16="http://schemas.microsoft.com/office/drawing/2014/main" id="{A17E7A13-DF78-DC9A-BB5D-E0F37218710F}"/>
                </a:ext>
              </a:extLst>
            </p:cNvPr>
            <p:cNvGrpSpPr/>
            <p:nvPr/>
          </p:nvGrpSpPr>
          <p:grpSpPr>
            <a:xfrm>
              <a:off x="5031363" y="2905396"/>
              <a:ext cx="347088" cy="388143"/>
              <a:chOff x="1175042" y="1972326"/>
              <a:chExt cx="147106" cy="164506"/>
            </a:xfrm>
          </p:grpSpPr>
          <p:sp>
            <p:nvSpPr>
              <p:cNvPr id="38" name="Freeform 5">
                <a:extLst>
                  <a:ext uri="{FF2B5EF4-FFF2-40B4-BE49-F238E27FC236}">
                    <a16:creationId xmlns:a16="http://schemas.microsoft.com/office/drawing/2014/main" id="{FB209EC2-8CE1-C073-3713-57409A9E749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sp>
            <p:nvSpPr>
              <p:cNvPr id="39" name="Oval 38">
                <a:extLst>
                  <a:ext uri="{FF2B5EF4-FFF2-40B4-BE49-F238E27FC236}">
                    <a16:creationId xmlns:a16="http://schemas.microsoft.com/office/drawing/2014/main" id="{2CDADA7D-472D-2C24-4134-B0B82ECFA07B}"/>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sp>
          <p:nvSpPr>
            <p:cNvPr id="37" name="Freeform 28">
              <a:extLst>
                <a:ext uri="{FF2B5EF4-FFF2-40B4-BE49-F238E27FC236}">
                  <a16:creationId xmlns:a16="http://schemas.microsoft.com/office/drawing/2014/main" id="{C3B1CC26-50A0-18FE-7FBA-36A48E6BAD18}"/>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Sans Text"/>
                <a:ea typeface="+mn-ea"/>
                <a:cs typeface="+mn-cs"/>
              </a:endParaRPr>
            </a:p>
          </p:txBody>
        </p:sp>
      </p:grpSp>
      <p:grpSp>
        <p:nvGrpSpPr>
          <p:cNvPr id="32" name="Group 31">
            <a:extLst>
              <a:ext uri="{FF2B5EF4-FFF2-40B4-BE49-F238E27FC236}">
                <a16:creationId xmlns:a16="http://schemas.microsoft.com/office/drawing/2014/main" id="{974C3285-84B8-518A-FF90-1C66B7E64CD5}"/>
              </a:ext>
              <a:ext uri="{C183D7F6-B498-43B3-948B-1728B52AA6E4}">
                <adec:decorative xmlns:adec="http://schemas.microsoft.com/office/drawing/2017/decorative" val="1"/>
              </a:ext>
            </a:extLst>
          </p:cNvPr>
          <p:cNvGrpSpPr/>
          <p:nvPr/>
        </p:nvGrpSpPr>
        <p:grpSpPr>
          <a:xfrm>
            <a:off x="10692740" y="1680975"/>
            <a:ext cx="316812" cy="282822"/>
            <a:chOff x="4764983" y="2720537"/>
            <a:chExt cx="324620" cy="292851"/>
          </a:xfrm>
        </p:grpSpPr>
        <p:sp>
          <p:nvSpPr>
            <p:cNvPr id="33" name="Rectangle: Rounded Corners 32">
              <a:extLst>
                <a:ext uri="{FF2B5EF4-FFF2-40B4-BE49-F238E27FC236}">
                  <a16:creationId xmlns:a16="http://schemas.microsoft.com/office/drawing/2014/main" id="{F2C6C441-17C5-8E95-0E61-E6B08B1086D2}"/>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sp>
          <p:nvSpPr>
            <p:cNvPr id="34" name="Rectangle 128">
              <a:extLst>
                <a:ext uri="{FF2B5EF4-FFF2-40B4-BE49-F238E27FC236}">
                  <a16:creationId xmlns:a16="http://schemas.microsoft.com/office/drawing/2014/main" id="{8B9D9DC6-8F7D-8859-189D-A9275D4C9C48}"/>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chemeClr val="tx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Sans Text" pitchFamily="2" charset="0"/>
              </a:endParaRPr>
            </a:p>
          </p:txBody>
        </p:sp>
      </p:grpSp>
      <p:sp>
        <p:nvSpPr>
          <p:cNvPr id="29" name="TextBox 28">
            <a:extLst>
              <a:ext uri="{FF2B5EF4-FFF2-40B4-BE49-F238E27FC236}">
                <a16:creationId xmlns:a16="http://schemas.microsoft.com/office/drawing/2014/main" id="{02395585-8B55-B4A8-C198-639C7713C3BB}"/>
              </a:ext>
              <a:ext uri="{C183D7F6-B498-43B3-948B-1728B52AA6E4}">
                <adec:decorative xmlns:adec="http://schemas.microsoft.com/office/drawing/2017/decorative" val="1"/>
              </a:ext>
            </a:extLst>
          </p:cNvPr>
          <p:cNvSpPr txBox="1"/>
          <p:nvPr/>
        </p:nvSpPr>
        <p:spPr>
          <a:xfrm>
            <a:off x="10572900" y="2378624"/>
            <a:ext cx="808235"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application</a:t>
            </a:r>
          </a:p>
        </p:txBody>
      </p:sp>
      <p:sp>
        <p:nvSpPr>
          <p:cNvPr id="30" name="TextBox 29">
            <a:extLst>
              <a:ext uri="{FF2B5EF4-FFF2-40B4-BE49-F238E27FC236}">
                <a16:creationId xmlns:a16="http://schemas.microsoft.com/office/drawing/2014/main" id="{4A5CB12F-6AA8-6B24-943C-2C8337ECF12D}"/>
              </a:ext>
            </a:extLst>
          </p:cNvPr>
          <p:cNvSpPr txBox="1"/>
          <p:nvPr/>
        </p:nvSpPr>
        <p:spPr>
          <a:xfrm>
            <a:off x="10647001" y="1546279"/>
            <a:ext cx="316812" cy="50773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Sans Text"/>
                <a:ea typeface="+mn-ea"/>
                <a:cs typeface="+mn-cs"/>
              </a:rPr>
              <a:t>?</a:t>
            </a:r>
          </a:p>
        </p:txBody>
      </p:sp>
      <p:sp>
        <p:nvSpPr>
          <p:cNvPr id="45" name="TextBox 44">
            <a:extLst>
              <a:ext uri="{FF2B5EF4-FFF2-40B4-BE49-F238E27FC236}">
                <a16:creationId xmlns:a16="http://schemas.microsoft.com/office/drawing/2014/main" id="{A7F46650-6F4C-4F83-C339-DBB9A0885F43}"/>
              </a:ext>
              <a:ext uri="{C183D7F6-B498-43B3-948B-1728B52AA6E4}">
                <adec:decorative xmlns:adec="http://schemas.microsoft.com/office/drawing/2017/decorative" val="1"/>
              </a:ext>
            </a:extLst>
          </p:cNvPr>
          <p:cNvSpPr txBox="1"/>
          <p:nvPr/>
        </p:nvSpPr>
        <p:spPr>
          <a:xfrm>
            <a:off x="6700917" y="2840693"/>
            <a:ext cx="1276311"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N-relevant sections</a:t>
            </a:r>
          </a:p>
        </p:txBody>
      </p:sp>
      <p:pic>
        <p:nvPicPr>
          <p:cNvPr id="46" name="Picture 45">
            <a:extLst>
              <a:ext uri="{FF2B5EF4-FFF2-40B4-BE49-F238E27FC236}">
                <a16:creationId xmlns:a16="http://schemas.microsoft.com/office/drawing/2014/main" id="{D12F8D04-29BC-034D-8F60-CCA26AD179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27723" y="3289386"/>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47" name="Picture 46">
            <a:extLst>
              <a:ext uri="{FF2B5EF4-FFF2-40B4-BE49-F238E27FC236}">
                <a16:creationId xmlns:a16="http://schemas.microsoft.com/office/drawing/2014/main" id="{CF586A42-4E40-F75F-D44B-18E8F66BB1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53154" y="3292178"/>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pic>
        <p:nvPicPr>
          <p:cNvPr id="48" name="Picture 47">
            <a:extLst>
              <a:ext uri="{FF2B5EF4-FFF2-40B4-BE49-F238E27FC236}">
                <a16:creationId xmlns:a16="http://schemas.microsoft.com/office/drawing/2014/main" id="{E28BDCC0-AB1B-220B-70AE-52B407B259C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590451" y="3297381"/>
            <a:ext cx="245358" cy="29429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50" name="TextBox 49">
            <a:extLst>
              <a:ext uri="{FF2B5EF4-FFF2-40B4-BE49-F238E27FC236}">
                <a16:creationId xmlns:a16="http://schemas.microsoft.com/office/drawing/2014/main" id="{4FD58802-012F-AC89-C5E2-67A54E8504D6}"/>
              </a:ext>
              <a:ext uri="{C183D7F6-B498-43B3-948B-1728B52AA6E4}">
                <adec:decorative xmlns:adec="http://schemas.microsoft.com/office/drawing/2017/decorative" val="1"/>
              </a:ext>
            </a:extLst>
          </p:cNvPr>
          <p:cNvSpPr txBox="1"/>
          <p:nvPr/>
        </p:nvSpPr>
        <p:spPr>
          <a:xfrm>
            <a:off x="7909561" y="3509175"/>
            <a:ext cx="784189"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Prompting</a:t>
            </a:r>
          </a:p>
        </p:txBody>
      </p:sp>
      <p:sp>
        <p:nvSpPr>
          <p:cNvPr id="54" name="Rectangle 53">
            <a:extLst>
              <a:ext uri="{FF2B5EF4-FFF2-40B4-BE49-F238E27FC236}">
                <a16:creationId xmlns:a16="http://schemas.microsoft.com/office/drawing/2014/main" id="{742B13A1-5F07-8B7A-2020-68847B1726AA}"/>
              </a:ext>
            </a:extLst>
          </p:cNvPr>
          <p:cNvSpPr/>
          <p:nvPr/>
        </p:nvSpPr>
        <p:spPr bwMode="auto">
          <a:xfrm>
            <a:off x="5738519" y="2633386"/>
            <a:ext cx="662361"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index</a:t>
            </a:r>
          </a:p>
        </p:txBody>
      </p:sp>
      <p:sp>
        <p:nvSpPr>
          <p:cNvPr id="61" name="TextBox 60">
            <a:extLst>
              <a:ext uri="{FF2B5EF4-FFF2-40B4-BE49-F238E27FC236}">
                <a16:creationId xmlns:a16="http://schemas.microsoft.com/office/drawing/2014/main" id="{4CD72AC8-F47A-207C-A215-52508F49809B}"/>
              </a:ext>
              <a:ext uri="{C183D7F6-B498-43B3-948B-1728B52AA6E4}">
                <adec:decorative xmlns:adec="http://schemas.microsoft.com/office/drawing/2017/decorative" val="1"/>
              </a:ext>
            </a:extLst>
          </p:cNvPr>
          <p:cNvSpPr txBox="1"/>
          <p:nvPr/>
        </p:nvSpPr>
        <p:spPr>
          <a:xfrm>
            <a:off x="6416941" y="1652870"/>
            <a:ext cx="1853700" cy="734458"/>
          </a:xfrm>
          <a:prstGeom prst="rect">
            <a:avLst/>
          </a:prstGeom>
          <a:noFill/>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Search query/questions</a:t>
            </a: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(Including filters, facets,</a:t>
            </a: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scoring profiles, etc.)</a:t>
            </a:r>
          </a:p>
        </p:txBody>
      </p:sp>
      <p:cxnSp>
        <p:nvCxnSpPr>
          <p:cNvPr id="65" name="Straight Arrow Connector 64">
            <a:extLst>
              <a:ext uri="{FF2B5EF4-FFF2-40B4-BE49-F238E27FC236}">
                <a16:creationId xmlns:a16="http://schemas.microsoft.com/office/drawing/2014/main" id="{316AF38C-0CB6-8BB3-2EF2-9F6F7CCC9DA7}"/>
              </a:ext>
              <a:ext uri="{C183D7F6-B498-43B3-948B-1728B52AA6E4}">
                <adec:decorative xmlns:adec="http://schemas.microsoft.com/office/drawing/2017/decorative" val="1"/>
              </a:ext>
            </a:extLst>
          </p:cNvPr>
          <p:cNvCxnSpPr>
            <a:cxnSpLocks/>
          </p:cNvCxnSpPr>
          <p:nvPr/>
        </p:nvCxnSpPr>
        <p:spPr>
          <a:xfrm>
            <a:off x="6389193" y="2674039"/>
            <a:ext cx="2003773"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405941C-F291-AFD4-FDF8-6303F2F02A41}"/>
              </a:ext>
              <a:ext uri="{C183D7F6-B498-43B3-948B-1728B52AA6E4}">
                <adec:decorative xmlns:adec="http://schemas.microsoft.com/office/drawing/2017/decorative" val="1"/>
              </a:ext>
            </a:extLst>
          </p:cNvPr>
          <p:cNvSpPr txBox="1"/>
          <p:nvPr/>
        </p:nvSpPr>
        <p:spPr>
          <a:xfrm>
            <a:off x="1810326" y="2742181"/>
            <a:ext cx="1383712"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Document Chunking </a:t>
            </a:r>
          </a:p>
        </p:txBody>
      </p:sp>
      <p:pic>
        <p:nvPicPr>
          <p:cNvPr id="72" name="Picture 71">
            <a:extLst>
              <a:ext uri="{FF2B5EF4-FFF2-40B4-BE49-F238E27FC236}">
                <a16:creationId xmlns:a16="http://schemas.microsoft.com/office/drawing/2014/main" id="{74500CB8-ABAE-2A8E-43B2-FECFC8A62A1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76694" y="3800994"/>
            <a:ext cx="1091075" cy="635347"/>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sp>
        <p:nvSpPr>
          <p:cNvPr id="73" name="TextBox 72">
            <a:extLst>
              <a:ext uri="{FF2B5EF4-FFF2-40B4-BE49-F238E27FC236}">
                <a16:creationId xmlns:a16="http://schemas.microsoft.com/office/drawing/2014/main" id="{BCD79C30-9630-3A5F-546D-A8D7AF3347AC}"/>
              </a:ext>
              <a:ext uri="{C183D7F6-B498-43B3-948B-1728B52AA6E4}">
                <adec:decorative xmlns:adec="http://schemas.microsoft.com/office/drawing/2017/decorative" val="1"/>
              </a:ext>
            </a:extLst>
          </p:cNvPr>
          <p:cNvSpPr txBox="1"/>
          <p:nvPr/>
        </p:nvSpPr>
        <p:spPr>
          <a:xfrm>
            <a:off x="1546793" y="4404224"/>
            <a:ext cx="1972014"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AI 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Layout model</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sp>
        <p:nvSpPr>
          <p:cNvPr id="77" name="TextBox 76">
            <a:extLst>
              <a:ext uri="{FF2B5EF4-FFF2-40B4-BE49-F238E27FC236}">
                <a16:creationId xmlns:a16="http://schemas.microsoft.com/office/drawing/2014/main" id="{447BE8FB-D679-D485-0AA6-80F5A5CB7FF5}"/>
              </a:ext>
              <a:ext uri="{C183D7F6-B498-43B3-948B-1728B52AA6E4}">
                <adec:decorative xmlns:adec="http://schemas.microsoft.com/office/drawing/2017/decorative" val="1"/>
              </a:ext>
            </a:extLst>
          </p:cNvPr>
          <p:cNvSpPr txBox="1"/>
          <p:nvPr/>
        </p:nvSpPr>
        <p:spPr>
          <a:xfrm>
            <a:off x="764654" y="4194713"/>
            <a:ext cx="809837" cy="400110"/>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Document </a:t>
            </a:r>
            <a:b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library</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pic>
        <p:nvPicPr>
          <p:cNvPr id="78" name="Picture 77">
            <a:extLst>
              <a:ext uri="{FF2B5EF4-FFF2-40B4-BE49-F238E27FC236}">
                <a16:creationId xmlns:a16="http://schemas.microsoft.com/office/drawing/2014/main" id="{03DB789C-0690-4866-E6D9-CE77745CDCF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07719" y="3597070"/>
            <a:ext cx="523707" cy="56406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76" name="Straight Arrow Connector 75">
            <a:extLst>
              <a:ext uri="{FF2B5EF4-FFF2-40B4-BE49-F238E27FC236}">
                <a16:creationId xmlns:a16="http://schemas.microsoft.com/office/drawing/2014/main" id="{CD74BB0D-085E-FD6B-98C4-A025C288763B}"/>
              </a:ext>
              <a:ext uri="{C183D7F6-B498-43B3-948B-1728B52AA6E4}">
                <adec:decorative xmlns:adec="http://schemas.microsoft.com/office/drawing/2017/decorative" val="1"/>
              </a:ext>
            </a:extLst>
          </p:cNvPr>
          <p:cNvCxnSpPr>
            <a:cxnSpLocks/>
          </p:cNvCxnSpPr>
          <p:nvPr/>
        </p:nvCxnSpPr>
        <p:spPr>
          <a:xfrm flipV="1">
            <a:off x="1085355" y="3084277"/>
            <a:ext cx="679656" cy="36869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B15BAE1-B63A-33A9-E683-AD1B6443A405}"/>
              </a:ext>
            </a:extLst>
          </p:cNvPr>
          <p:cNvSpPr txBox="1"/>
          <p:nvPr/>
        </p:nvSpPr>
        <p:spPr>
          <a:xfrm>
            <a:off x="8184088" y="4510194"/>
            <a:ext cx="1407757"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Azure OpenAI Service</a:t>
            </a:r>
          </a:p>
        </p:txBody>
      </p:sp>
      <p:sp>
        <p:nvSpPr>
          <p:cNvPr id="81" name="Rectangle: Rounded Corners 5">
            <a:extLst>
              <a:ext uri="{FF2B5EF4-FFF2-40B4-BE49-F238E27FC236}">
                <a16:creationId xmlns:a16="http://schemas.microsoft.com/office/drawing/2014/main" id="{F3375F32-D789-84B9-B3D9-E6DDABE4489F}"/>
              </a:ext>
            </a:extLst>
          </p:cNvPr>
          <p:cNvSpPr>
            <a:spLocks/>
          </p:cNvSpPr>
          <p:nvPr/>
        </p:nvSpPr>
        <p:spPr bwMode="auto">
          <a:xfrm>
            <a:off x="758201" y="2658722"/>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sp>
        <p:nvSpPr>
          <p:cNvPr id="95" name="Rectangle: Rounded Corners 5">
            <a:extLst>
              <a:ext uri="{FF2B5EF4-FFF2-40B4-BE49-F238E27FC236}">
                <a16:creationId xmlns:a16="http://schemas.microsoft.com/office/drawing/2014/main" id="{DE1953AB-A290-D792-5FE1-731DF1EBC0F5}"/>
              </a:ext>
            </a:extLst>
          </p:cNvPr>
          <p:cNvSpPr>
            <a:spLocks/>
          </p:cNvSpPr>
          <p:nvPr/>
        </p:nvSpPr>
        <p:spPr bwMode="auto">
          <a:xfrm>
            <a:off x="10851145" y="2877927"/>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4</a:t>
            </a:r>
          </a:p>
        </p:txBody>
      </p:sp>
      <p:sp>
        <p:nvSpPr>
          <p:cNvPr id="110" name="Left Brace 109">
            <a:extLst>
              <a:ext uri="{FF2B5EF4-FFF2-40B4-BE49-F238E27FC236}">
                <a16:creationId xmlns:a16="http://schemas.microsoft.com/office/drawing/2014/main" id="{042CEFD3-C16C-8BF3-764B-69E1E1F9D274}"/>
              </a:ext>
              <a:ext uri="{C183D7F6-B498-43B3-948B-1728B52AA6E4}">
                <adec:decorative xmlns:adec="http://schemas.microsoft.com/office/drawing/2017/decorative" val="1"/>
              </a:ext>
            </a:extLst>
          </p:cNvPr>
          <p:cNvSpPr/>
          <p:nvPr/>
        </p:nvSpPr>
        <p:spPr>
          <a:xfrm rot="10800000">
            <a:off x="5008719" y="1825854"/>
            <a:ext cx="270299" cy="1696371"/>
          </a:xfrm>
          <a:prstGeom prst="leftBrace">
            <a:avLst>
              <a:gd name="adj1" fmla="val 83749"/>
              <a:gd name="adj2" fmla="val 50000"/>
            </a:avLst>
          </a:prstGeom>
          <a:noFill/>
          <a:ln w="19050" cap="flat" cmpd="sng" algn="ctr">
            <a:solidFill>
              <a:schemeClr val="accent1"/>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Sans Text"/>
              <a:ea typeface="+mn-ea"/>
              <a:cs typeface="+mn-cs"/>
            </a:endParaRPr>
          </a:p>
        </p:txBody>
      </p:sp>
      <p:sp>
        <p:nvSpPr>
          <p:cNvPr id="114" name="TextBox 113">
            <a:extLst>
              <a:ext uri="{FF2B5EF4-FFF2-40B4-BE49-F238E27FC236}">
                <a16:creationId xmlns:a16="http://schemas.microsoft.com/office/drawing/2014/main" id="{D5FD5CDB-B606-E07C-01B6-2CD34D4A1A8F}"/>
              </a:ext>
              <a:ext uri="{C183D7F6-B498-43B3-948B-1728B52AA6E4}">
                <adec:decorative xmlns:adec="http://schemas.microsoft.com/office/drawing/2017/decorative" val="1"/>
              </a:ext>
            </a:extLst>
          </p:cNvPr>
          <p:cNvSpPr txBox="1"/>
          <p:nvPr/>
        </p:nvSpPr>
        <p:spPr>
          <a:xfrm>
            <a:off x="660163" y="2054014"/>
            <a:ext cx="102143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Expert systems</a:t>
            </a:r>
            <a:endPar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endParaRPr>
          </a:p>
        </p:txBody>
      </p:sp>
      <p:pic>
        <p:nvPicPr>
          <p:cNvPr id="115" name="Picture 114">
            <a:extLst>
              <a:ext uri="{FF2B5EF4-FFF2-40B4-BE49-F238E27FC236}">
                <a16:creationId xmlns:a16="http://schemas.microsoft.com/office/drawing/2014/main" id="{5C2448BB-CAAD-72B5-77A6-C946E49EC476}"/>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09026" y="1441918"/>
            <a:ext cx="523707" cy="564065"/>
          </a:xfrm>
          <a:prstGeom prst="rect">
            <a:avLst/>
          </a:prstGeom>
          <a:no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13" name="Straight Arrow Connector 112">
            <a:extLst>
              <a:ext uri="{FF2B5EF4-FFF2-40B4-BE49-F238E27FC236}">
                <a16:creationId xmlns:a16="http://schemas.microsoft.com/office/drawing/2014/main" id="{B6B7DBB8-6867-16D3-F26E-C2DD3F9927CE}"/>
              </a:ext>
              <a:ext uri="{C183D7F6-B498-43B3-948B-1728B52AA6E4}">
                <adec:decorative xmlns:adec="http://schemas.microsoft.com/office/drawing/2017/decorative" val="1"/>
              </a:ext>
            </a:extLst>
          </p:cNvPr>
          <p:cNvCxnSpPr>
            <a:cxnSpLocks/>
          </p:cNvCxnSpPr>
          <p:nvPr/>
        </p:nvCxnSpPr>
        <p:spPr>
          <a:xfrm>
            <a:off x="1179350" y="2309478"/>
            <a:ext cx="568462" cy="388754"/>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32ED584-69C6-44A8-6BFB-593AF995F1F7}"/>
              </a:ext>
              <a:ext uri="{C183D7F6-B498-43B3-948B-1728B52AA6E4}">
                <adec:decorative xmlns:adec="http://schemas.microsoft.com/office/drawing/2017/decorative" val="1"/>
              </a:ext>
            </a:extLst>
          </p:cNvPr>
          <p:cNvCxnSpPr>
            <a:cxnSpLocks/>
          </p:cNvCxnSpPr>
          <p:nvPr/>
        </p:nvCxnSpPr>
        <p:spPr>
          <a:xfrm rot="10800000" flipH="1">
            <a:off x="4609164" y="2045517"/>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943B5C2-3DEB-EFCE-BEB8-1E3A3DC3FB54}"/>
              </a:ext>
              <a:ext uri="{C183D7F6-B498-43B3-948B-1728B52AA6E4}">
                <adec:decorative xmlns:adec="http://schemas.microsoft.com/office/drawing/2017/decorative" val="1"/>
              </a:ext>
            </a:extLst>
          </p:cNvPr>
          <p:cNvCxnSpPr>
            <a:cxnSpLocks/>
          </p:cNvCxnSpPr>
          <p:nvPr/>
        </p:nvCxnSpPr>
        <p:spPr>
          <a:xfrm rot="10800000" flipH="1">
            <a:off x="4609164" y="2884460"/>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F37BBB0-6406-31BB-4ACC-B4D8740888EF}"/>
              </a:ext>
              <a:ext uri="{C183D7F6-B498-43B3-948B-1728B52AA6E4}">
                <adec:decorative xmlns:adec="http://schemas.microsoft.com/office/drawing/2017/decorative" val="1"/>
              </a:ext>
            </a:extLst>
          </p:cNvPr>
          <p:cNvCxnSpPr>
            <a:cxnSpLocks/>
          </p:cNvCxnSpPr>
          <p:nvPr/>
        </p:nvCxnSpPr>
        <p:spPr>
          <a:xfrm rot="10800000" flipH="1">
            <a:off x="4609164" y="3303930"/>
            <a:ext cx="450896"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6DCF5A-BC0F-62D5-210F-FEAFC20EA41F}"/>
              </a:ext>
              <a:ext uri="{C183D7F6-B498-43B3-948B-1728B52AA6E4}">
                <adec:decorative xmlns:adec="http://schemas.microsoft.com/office/drawing/2017/decorative" val="1"/>
              </a:ext>
            </a:extLst>
          </p:cNvPr>
          <p:cNvCxnSpPr>
            <a:cxnSpLocks/>
          </p:cNvCxnSpPr>
          <p:nvPr/>
        </p:nvCxnSpPr>
        <p:spPr>
          <a:xfrm>
            <a:off x="5279018" y="2673193"/>
            <a:ext cx="392359" cy="1693"/>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C5A346E-785F-397E-BACF-B4DE38F78FEC}"/>
              </a:ext>
              <a:ext uri="{C183D7F6-B498-43B3-948B-1728B52AA6E4}">
                <adec:decorative xmlns:adec="http://schemas.microsoft.com/office/drawing/2017/decorative" val="1"/>
              </a:ext>
            </a:extLst>
          </p:cNvPr>
          <p:cNvSpPr txBox="1"/>
          <p:nvPr/>
        </p:nvSpPr>
        <p:spPr>
          <a:xfrm>
            <a:off x="8310064" y="3041696"/>
            <a:ext cx="954107"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Orchestration</a:t>
            </a:r>
          </a:p>
        </p:txBody>
      </p:sp>
      <p:sp>
        <p:nvSpPr>
          <p:cNvPr id="27" name="Rectangle: Rounded Corners 5">
            <a:extLst>
              <a:ext uri="{FF2B5EF4-FFF2-40B4-BE49-F238E27FC236}">
                <a16:creationId xmlns:a16="http://schemas.microsoft.com/office/drawing/2014/main" id="{B8C2EE7A-89EA-1E00-D78D-D40063A602DB}"/>
              </a:ext>
            </a:extLst>
          </p:cNvPr>
          <p:cNvSpPr>
            <a:spLocks/>
          </p:cNvSpPr>
          <p:nvPr/>
        </p:nvSpPr>
        <p:spPr bwMode="auto">
          <a:xfrm>
            <a:off x="8361804" y="1492793"/>
            <a:ext cx="889187"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5&amp;7</a:t>
            </a:r>
          </a:p>
        </p:txBody>
      </p:sp>
      <p:cxnSp>
        <p:nvCxnSpPr>
          <p:cNvPr id="44" name="Straight Arrow Connector 43">
            <a:extLst>
              <a:ext uri="{FF2B5EF4-FFF2-40B4-BE49-F238E27FC236}">
                <a16:creationId xmlns:a16="http://schemas.microsoft.com/office/drawing/2014/main" id="{5F15ED3E-458A-C97C-23A2-16A9D86E6832}"/>
              </a:ext>
              <a:ext uri="{C183D7F6-B498-43B3-948B-1728B52AA6E4}">
                <adec:decorative xmlns:adec="http://schemas.microsoft.com/office/drawing/2017/decorative" val="1"/>
              </a:ext>
            </a:extLst>
          </p:cNvPr>
          <p:cNvCxnSpPr>
            <a:cxnSpLocks/>
          </p:cNvCxnSpPr>
          <p:nvPr/>
        </p:nvCxnSpPr>
        <p:spPr>
          <a:xfrm flipV="1">
            <a:off x="9005924" y="3413252"/>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87DAC0F-ED25-3CA8-90F9-87C5B3966C62}"/>
              </a:ext>
              <a:ext uri="{C183D7F6-B498-43B3-948B-1728B52AA6E4}">
                <adec:decorative xmlns:adec="http://schemas.microsoft.com/office/drawing/2017/decorative" val="1"/>
              </a:ext>
            </a:extLst>
          </p:cNvPr>
          <p:cNvCxnSpPr>
            <a:cxnSpLocks/>
          </p:cNvCxnSpPr>
          <p:nvPr/>
        </p:nvCxnSpPr>
        <p:spPr>
          <a:xfrm>
            <a:off x="8705143" y="3413252"/>
            <a:ext cx="0" cy="569235"/>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CC2A357-CDEB-9FBC-FCFA-45A842AD8E14}"/>
              </a:ext>
              <a:ext uri="{C183D7F6-B498-43B3-948B-1728B52AA6E4}">
                <adec:decorative xmlns:adec="http://schemas.microsoft.com/office/drawing/2017/decorative" val="1"/>
              </a:ext>
            </a:extLst>
          </p:cNvPr>
          <p:cNvCxnSpPr>
            <a:cxnSpLocks/>
          </p:cNvCxnSpPr>
          <p:nvPr/>
        </p:nvCxnSpPr>
        <p:spPr>
          <a:xfrm>
            <a:off x="9237414" y="2701948"/>
            <a:ext cx="1179254"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6389BD1D-D174-862D-34C2-5D84F523100E}"/>
              </a:ext>
              <a:ext uri="{C183D7F6-B498-43B3-948B-1728B52AA6E4}">
                <adec:decorative xmlns:adec="http://schemas.microsoft.com/office/drawing/2017/decorative" val="1"/>
              </a:ext>
            </a:extLst>
          </p:cNvPr>
          <p:cNvSpPr txBox="1"/>
          <p:nvPr/>
        </p:nvSpPr>
        <p:spPr>
          <a:xfrm>
            <a:off x="9476622" y="1943930"/>
            <a:ext cx="817853" cy="246221"/>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User Query</a:t>
            </a:r>
          </a:p>
        </p:txBody>
      </p:sp>
      <p:cxnSp>
        <p:nvCxnSpPr>
          <p:cNvPr id="88" name="Straight Arrow Connector 87">
            <a:extLst>
              <a:ext uri="{FF2B5EF4-FFF2-40B4-BE49-F238E27FC236}">
                <a16:creationId xmlns:a16="http://schemas.microsoft.com/office/drawing/2014/main" id="{D4C98763-2715-9B81-FF2B-3214D868C8CB}"/>
              </a:ext>
              <a:ext uri="{C183D7F6-B498-43B3-948B-1728B52AA6E4}">
                <adec:decorative xmlns:adec="http://schemas.microsoft.com/office/drawing/2017/decorative" val="1"/>
              </a:ext>
            </a:extLst>
          </p:cNvPr>
          <p:cNvCxnSpPr>
            <a:cxnSpLocks/>
          </p:cNvCxnSpPr>
          <p:nvPr/>
        </p:nvCxnSpPr>
        <p:spPr>
          <a:xfrm flipH="1" flipV="1">
            <a:off x="6393191" y="2434892"/>
            <a:ext cx="1999774" cy="3942"/>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11260EA2-BF88-21E5-D6A4-712F8A33CC3D}"/>
              </a:ext>
              <a:ext uri="{C183D7F6-B498-43B3-948B-1728B52AA6E4}">
                <adec:decorative xmlns:adec="http://schemas.microsoft.com/office/drawing/2017/decorative" val="1"/>
              </a:ext>
            </a:extLst>
          </p:cNvPr>
          <p:cNvCxnSpPr>
            <a:cxnSpLocks/>
          </p:cNvCxnSpPr>
          <p:nvPr/>
        </p:nvCxnSpPr>
        <p:spPr>
          <a:xfrm flipH="1" flipV="1">
            <a:off x="9239607" y="2383215"/>
            <a:ext cx="1177060" cy="0"/>
          </a:xfrm>
          <a:prstGeom prst="straightConnector1">
            <a:avLst/>
          </a:prstGeom>
          <a:ln w="19050" cap="rnd">
            <a:solidFill>
              <a:schemeClr val="accent1"/>
            </a:solidFill>
            <a:headEnd type="none"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EB7213A-12FD-08EA-34E0-89ED2E121165}"/>
              </a:ext>
              <a:ext uri="{C183D7F6-B498-43B3-948B-1728B52AA6E4}">
                <adec:decorative xmlns:adec="http://schemas.microsoft.com/office/drawing/2017/decorative" val="1"/>
              </a:ext>
            </a:extLst>
          </p:cNvPr>
          <p:cNvSpPr txBox="1"/>
          <p:nvPr/>
        </p:nvSpPr>
        <p:spPr>
          <a:xfrm>
            <a:off x="9399373" y="2815130"/>
            <a:ext cx="1080745" cy="707886"/>
          </a:xfrm>
          <a:prstGeom prst="rect">
            <a:avLst/>
          </a:prstGeom>
          <a:noFill/>
        </p:spPr>
        <p:txBody>
          <a:bodyPr wrap="non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cs typeface="Segoe Sans Text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references, </a:t>
            </a:r>
            <a:b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br>
            <a:r>
              <a:rPr kumimoji="0" lang="en-CA" sz="1000" b="0" i="0" u="none" strike="noStrike" kern="0" cap="none" spc="0" normalizeH="0" baseline="0" noProof="0">
                <a:ln>
                  <a:noFill/>
                </a:ln>
                <a:solidFill>
                  <a:schemeClr val="bg1"/>
                </a:solidFill>
                <a:effectLst/>
                <a:uLnTx/>
                <a:uFillTx/>
                <a:latin typeface="Segoe Sans Text"/>
                <a:ea typeface="+mn-ea"/>
                <a:cs typeface="Segoe Sans Text Semibold" pitchFamily="2" charset="0"/>
              </a:rPr>
              <a:t>etc.</a:t>
            </a:r>
          </a:p>
        </p:txBody>
      </p:sp>
      <p:pic>
        <p:nvPicPr>
          <p:cNvPr id="125" name="Graphic 19">
            <a:extLst>
              <a:ext uri="{FF2B5EF4-FFF2-40B4-BE49-F238E27FC236}">
                <a16:creationId xmlns:a16="http://schemas.microsoft.com/office/drawing/2014/main" id="{8862C07B-B299-7959-34AE-8E0746CF8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58021" y="3900022"/>
            <a:ext cx="666214" cy="644248"/>
          </a:xfrm>
          <a:prstGeom prst="rect">
            <a:avLst/>
          </a:prstGeom>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pic>
      <p:cxnSp>
        <p:nvCxnSpPr>
          <p:cNvPr id="127" name="Straight Arrow Connector 126">
            <a:extLst>
              <a:ext uri="{FF2B5EF4-FFF2-40B4-BE49-F238E27FC236}">
                <a16:creationId xmlns:a16="http://schemas.microsoft.com/office/drawing/2014/main" id="{2DCE3743-DAF6-785B-B9DB-141495129A6E}"/>
              </a:ext>
            </a:extLst>
          </p:cNvPr>
          <p:cNvCxnSpPr>
            <a:cxnSpLocks/>
          </p:cNvCxnSpPr>
          <p:nvPr/>
        </p:nvCxnSpPr>
        <p:spPr>
          <a:xfrm flipH="1" flipV="1">
            <a:off x="2502182" y="3073846"/>
            <a:ext cx="0" cy="700224"/>
          </a:xfrm>
          <a:prstGeom prst="straightConnector1">
            <a:avLst/>
          </a:prstGeom>
          <a:ln w="19050" cap="rnd">
            <a:solidFill>
              <a:schemeClr val="accent1"/>
            </a:solidFill>
            <a:prstDash val="sysDot"/>
            <a:headEnd type="arrow" w="med" len="sm"/>
            <a:tailEnd type="arrow" w="med" len="sm"/>
          </a:ln>
          <a:effectLst>
            <a:outerShdw blurRad="63500" dist="63500" dir="36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129" name="Rectangle: Rounded Corners 5">
            <a:extLst>
              <a:ext uri="{FF2B5EF4-FFF2-40B4-BE49-F238E27FC236}">
                <a16:creationId xmlns:a16="http://schemas.microsoft.com/office/drawing/2014/main" id="{E683810E-1012-4D69-1E6A-7F0B0605D56A}"/>
              </a:ext>
              <a:ext uri="{C183D7F6-B498-43B3-948B-1728B52AA6E4}">
                <adec:decorative xmlns:adec="http://schemas.microsoft.com/office/drawing/2017/decorative" val="0"/>
              </a:ext>
            </a:extLst>
          </p:cNvPr>
          <p:cNvSpPr>
            <a:spLocks/>
          </p:cNvSpPr>
          <p:nvPr/>
        </p:nvSpPr>
        <p:spPr bwMode="auto">
          <a:xfrm>
            <a:off x="2275324" y="1712245"/>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2</a:t>
            </a:r>
          </a:p>
        </p:txBody>
      </p:sp>
      <p:sp>
        <p:nvSpPr>
          <p:cNvPr id="130" name="Rectangle: Rounded Corners 5">
            <a:extLst>
              <a:ext uri="{FF2B5EF4-FFF2-40B4-BE49-F238E27FC236}">
                <a16:creationId xmlns:a16="http://schemas.microsoft.com/office/drawing/2014/main" id="{5A541C40-38DC-B8C9-34C0-A746C42D0629}"/>
              </a:ext>
              <a:ext uri="{C183D7F6-B498-43B3-948B-1728B52AA6E4}">
                <adec:decorative xmlns:adec="http://schemas.microsoft.com/office/drawing/2017/decorative" val="0"/>
              </a:ext>
            </a:extLst>
          </p:cNvPr>
          <p:cNvSpPr>
            <a:spLocks/>
          </p:cNvSpPr>
          <p:nvPr/>
        </p:nvSpPr>
        <p:spPr bwMode="auto">
          <a:xfrm>
            <a:off x="5805765" y="1531371"/>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sp>
        <p:nvSpPr>
          <p:cNvPr id="132" name="Rectangle: Rounded Corners 5">
            <a:extLst>
              <a:ext uri="{FF2B5EF4-FFF2-40B4-BE49-F238E27FC236}">
                <a16:creationId xmlns:a16="http://schemas.microsoft.com/office/drawing/2014/main" id="{7D54225B-9B0B-3561-7EBA-606F5C780700}"/>
              </a:ext>
              <a:ext uri="{C183D7F6-B498-43B3-948B-1728B52AA6E4}">
                <adec:decorative xmlns:adec="http://schemas.microsoft.com/office/drawing/2017/decorative" val="0"/>
              </a:ext>
            </a:extLst>
          </p:cNvPr>
          <p:cNvSpPr>
            <a:spLocks/>
          </p:cNvSpPr>
          <p:nvPr/>
        </p:nvSpPr>
        <p:spPr bwMode="auto">
          <a:xfrm>
            <a:off x="4010148" y="3656246"/>
            <a:ext cx="479371" cy="474362"/>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sp>
        <p:nvSpPr>
          <p:cNvPr id="2" name="Title 1">
            <a:extLst>
              <a:ext uri="{FF2B5EF4-FFF2-40B4-BE49-F238E27FC236}">
                <a16:creationId xmlns:a16="http://schemas.microsoft.com/office/drawing/2014/main" id="{47398463-4767-67AC-3967-6FBEAFC05610}"/>
              </a:ext>
            </a:extLst>
          </p:cNvPr>
          <p:cNvSpPr>
            <a:spLocks noGrp="1"/>
          </p:cNvSpPr>
          <p:nvPr>
            <p:ph type="title"/>
          </p:nvPr>
        </p:nvSpPr>
        <p:spPr>
          <a:xfrm>
            <a:off x="588263" y="457200"/>
            <a:ext cx="11018520" cy="553998"/>
          </a:xfrm>
        </p:spPr>
        <p:txBody>
          <a:bodyPr/>
          <a:lstStyle/>
          <a:p>
            <a:r>
              <a:rPr kumimoji="0" lang="en-US" sz="3600" b="1" i="0" u="none" strike="noStrike" kern="1200" cap="none" spc="0" normalizeH="0" baseline="0" noProof="0">
                <a:ln>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Anatomy</a:t>
            </a:r>
            <a:r>
              <a:rPr lang="en-US"/>
              <a:t> </a:t>
            </a:r>
            <a:r>
              <a:rPr lang="en-US">
                <a:solidFill>
                  <a:schemeClr val="bg1"/>
                </a:solidFill>
              </a:rPr>
              <a:t>of RAG</a:t>
            </a:r>
          </a:p>
        </p:txBody>
      </p:sp>
      <p:sp>
        <p:nvSpPr>
          <p:cNvPr id="67" name="Rounded Rectangle 4">
            <a:extLst>
              <a:ext uri="{FF2B5EF4-FFF2-40B4-BE49-F238E27FC236}">
                <a16:creationId xmlns:a16="http://schemas.microsoft.com/office/drawing/2014/main" id="{56E8D405-944A-C6AA-719A-DA33DA06BC70}"/>
              </a:ext>
            </a:extLst>
          </p:cNvPr>
          <p:cNvSpPr/>
          <p:nvPr/>
        </p:nvSpPr>
        <p:spPr bwMode="auto">
          <a:xfrm>
            <a:off x="694155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Communication coordination and prompting—Prompt to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get retriever query </a:t>
            </a:r>
          </a:p>
        </p:txBody>
      </p:sp>
      <p:sp>
        <p:nvSpPr>
          <p:cNvPr id="52" name="Rounded Rectangle 4">
            <a:extLst>
              <a:ext uri="{FF2B5EF4-FFF2-40B4-BE49-F238E27FC236}">
                <a16:creationId xmlns:a16="http://schemas.microsoft.com/office/drawing/2014/main" id="{34201E34-26BB-5473-C6F2-8759B3EF0286}"/>
              </a:ext>
            </a:extLst>
          </p:cNvPr>
          <p:cNvSpPr/>
          <p:nvPr/>
        </p:nvSpPr>
        <p:spPr bwMode="auto">
          <a:xfrm>
            <a:off x="53831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Different data formats and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system of records</a:t>
            </a:r>
          </a:p>
        </p:txBody>
      </p:sp>
      <p:sp>
        <p:nvSpPr>
          <p:cNvPr id="56" name="Rounded Rectangle 4">
            <a:extLst>
              <a:ext uri="{FF2B5EF4-FFF2-40B4-BE49-F238E27FC236}">
                <a16:creationId xmlns:a16="http://schemas.microsoft.com/office/drawing/2014/main" id="{204C7964-A8F9-25B3-E43A-B843DACC8BF5}"/>
              </a:ext>
            </a:extLst>
          </p:cNvPr>
          <p:cNvSpPr/>
          <p:nvPr/>
        </p:nvSpPr>
        <p:spPr bwMode="auto">
          <a:xfrm>
            <a:off x="373993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Shall I use</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vector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embeddings data transformation, mappings?</a:t>
            </a:r>
          </a:p>
        </p:txBody>
      </p:sp>
      <p:sp>
        <p:nvSpPr>
          <p:cNvPr id="57" name="Rounded Rectangle 9">
            <a:extLst>
              <a:ext uri="{FF2B5EF4-FFF2-40B4-BE49-F238E27FC236}">
                <a16:creationId xmlns:a16="http://schemas.microsoft.com/office/drawing/2014/main" id="{964FA540-236F-1BF0-480A-4BF7EB8DC654}"/>
              </a:ext>
            </a:extLst>
          </p:cNvPr>
          <p:cNvSpPr/>
          <p:nvPr/>
        </p:nvSpPr>
        <p:spPr bwMode="auto">
          <a:xfrm>
            <a:off x="2139124" y="5197215"/>
            <a:ext cx="1463040" cy="1177022"/>
          </a:xfrm>
          <a:prstGeom prst="roundRect">
            <a:avLst>
              <a:gd name="adj" fmla="val 4316"/>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What is the best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Chunking strategy?</a:t>
            </a:r>
          </a:p>
        </p:txBody>
      </p:sp>
      <p:sp>
        <p:nvSpPr>
          <p:cNvPr id="58" name="Rounded Rectangle 4">
            <a:extLst>
              <a:ext uri="{FF2B5EF4-FFF2-40B4-BE49-F238E27FC236}">
                <a16:creationId xmlns:a16="http://schemas.microsoft.com/office/drawing/2014/main" id="{0E88F4DA-42F8-B7DD-CCFC-02418B619E30}"/>
              </a:ext>
            </a:extLst>
          </p:cNvPr>
          <p:cNvSpPr/>
          <p:nvPr/>
        </p:nvSpPr>
        <p:spPr bwMode="auto">
          <a:xfrm>
            <a:off x="534074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Chatbot for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Q&amp;A surfaced to end users</a:t>
            </a:r>
          </a:p>
        </p:txBody>
      </p:sp>
      <p:sp>
        <p:nvSpPr>
          <p:cNvPr id="59" name="Rounded Rectangle 4">
            <a:extLst>
              <a:ext uri="{FF2B5EF4-FFF2-40B4-BE49-F238E27FC236}">
                <a16:creationId xmlns:a16="http://schemas.microsoft.com/office/drawing/2014/main" id="{6A1F4359-0DD7-CB8A-C0C9-3A278D716636}"/>
              </a:ext>
            </a:extLst>
          </p:cNvPr>
          <p:cNvSpPr/>
          <p:nvPr/>
        </p:nvSpPr>
        <p:spPr bwMode="auto">
          <a:xfrm>
            <a:off x="854236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Shall I use</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vector, semantic,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keyword or </a:t>
            </a:r>
            <a:b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UI" pitchFamily="34" charset="0"/>
              </a:rPr>
              <a:t>hybrid approach? </a:t>
            </a:r>
          </a:p>
        </p:txBody>
      </p:sp>
      <p:sp>
        <p:nvSpPr>
          <p:cNvPr id="60" name="Rounded Rectangle 5">
            <a:extLst>
              <a:ext uri="{FF2B5EF4-FFF2-40B4-BE49-F238E27FC236}">
                <a16:creationId xmlns:a16="http://schemas.microsoft.com/office/drawing/2014/main" id="{ED199663-F9E6-25EE-3C91-E70002C6AEDC}"/>
              </a:ext>
            </a:extLst>
          </p:cNvPr>
          <p:cNvSpPr/>
          <p:nvPr/>
        </p:nvSpPr>
        <p:spPr bwMode="auto">
          <a:xfrm>
            <a:off x="53831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1. Data ingestion</a:t>
            </a:r>
          </a:p>
        </p:txBody>
      </p:sp>
      <p:sp>
        <p:nvSpPr>
          <p:cNvPr id="62" name="Rounded Rectangle 5">
            <a:extLst>
              <a:ext uri="{FF2B5EF4-FFF2-40B4-BE49-F238E27FC236}">
                <a16:creationId xmlns:a16="http://schemas.microsoft.com/office/drawing/2014/main" id="{B76A8B38-3B3F-C5DE-6DED-660FC1CD7BAC}"/>
              </a:ext>
            </a:extLst>
          </p:cNvPr>
          <p:cNvSpPr/>
          <p:nvPr/>
        </p:nvSpPr>
        <p:spPr bwMode="auto">
          <a:xfrm>
            <a:off x="213912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2. Chunking</a:t>
            </a:r>
          </a:p>
        </p:txBody>
      </p:sp>
      <p:sp>
        <p:nvSpPr>
          <p:cNvPr id="63" name="Rounded Rectangle 5">
            <a:extLst>
              <a:ext uri="{FF2B5EF4-FFF2-40B4-BE49-F238E27FC236}">
                <a16:creationId xmlns:a16="http://schemas.microsoft.com/office/drawing/2014/main" id="{9D09D863-6759-D86B-0E43-E484A18A000A}"/>
              </a:ext>
            </a:extLst>
          </p:cNvPr>
          <p:cNvSpPr/>
          <p:nvPr/>
        </p:nvSpPr>
        <p:spPr bwMode="auto">
          <a:xfrm>
            <a:off x="373993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3. Indexing</a:t>
            </a:r>
          </a:p>
        </p:txBody>
      </p:sp>
      <p:sp>
        <p:nvSpPr>
          <p:cNvPr id="64" name="Rounded Rectangle 5">
            <a:extLst>
              <a:ext uri="{FF2B5EF4-FFF2-40B4-BE49-F238E27FC236}">
                <a16:creationId xmlns:a16="http://schemas.microsoft.com/office/drawing/2014/main" id="{A47B12C0-C963-0B8C-A1A7-FB5775F47780}"/>
              </a:ext>
            </a:extLst>
          </p:cNvPr>
          <p:cNvSpPr/>
          <p:nvPr/>
        </p:nvSpPr>
        <p:spPr bwMode="auto">
          <a:xfrm>
            <a:off x="534074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4. User interface</a:t>
            </a:r>
          </a:p>
        </p:txBody>
      </p:sp>
      <p:sp>
        <p:nvSpPr>
          <p:cNvPr id="66" name="Rounded Rectangle 5">
            <a:extLst>
              <a:ext uri="{FF2B5EF4-FFF2-40B4-BE49-F238E27FC236}">
                <a16:creationId xmlns:a16="http://schemas.microsoft.com/office/drawing/2014/main" id="{1552E2D5-E88D-5C36-7A77-CDFABA5DB56B}"/>
              </a:ext>
            </a:extLst>
          </p:cNvPr>
          <p:cNvSpPr/>
          <p:nvPr/>
        </p:nvSpPr>
        <p:spPr bwMode="auto">
          <a:xfrm>
            <a:off x="694155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5. Orchestration</a:t>
            </a:r>
          </a:p>
        </p:txBody>
      </p:sp>
      <p:sp>
        <p:nvSpPr>
          <p:cNvPr id="68" name="Rounded Rectangle 5">
            <a:extLst>
              <a:ext uri="{FF2B5EF4-FFF2-40B4-BE49-F238E27FC236}">
                <a16:creationId xmlns:a16="http://schemas.microsoft.com/office/drawing/2014/main" id="{2CDEF859-A698-800B-2EAC-84D9193DF841}"/>
              </a:ext>
            </a:extLst>
          </p:cNvPr>
          <p:cNvSpPr/>
          <p:nvPr/>
        </p:nvSpPr>
        <p:spPr bwMode="auto">
          <a:xfrm>
            <a:off x="854236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6. Data retrieving</a:t>
            </a:r>
          </a:p>
        </p:txBody>
      </p:sp>
      <p:sp>
        <p:nvSpPr>
          <p:cNvPr id="71" name="Rounded Rectangle 4">
            <a:extLst>
              <a:ext uri="{FF2B5EF4-FFF2-40B4-BE49-F238E27FC236}">
                <a16:creationId xmlns:a16="http://schemas.microsoft.com/office/drawing/2014/main" id="{C24D777A-83FD-C93C-8A74-EAC86D18B1D4}"/>
              </a:ext>
            </a:extLst>
          </p:cNvPr>
          <p:cNvSpPr/>
          <p:nvPr/>
        </p:nvSpPr>
        <p:spPr bwMode="auto">
          <a:xfrm>
            <a:off x="10143174" y="5197216"/>
            <a:ext cx="1463040" cy="1200358"/>
          </a:xfrm>
          <a:prstGeom prst="roundRect">
            <a:avLst>
              <a:gd name="adj" fmla="val 5231"/>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9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UI" pitchFamily="34" charset="0"/>
              </a:rPr>
              <a:t>Communication coordination: create user response based on retrieve data and send to User app</a:t>
            </a:r>
          </a:p>
        </p:txBody>
      </p:sp>
      <p:sp>
        <p:nvSpPr>
          <p:cNvPr id="75" name="Rounded Rectangle 5">
            <a:extLst>
              <a:ext uri="{FF2B5EF4-FFF2-40B4-BE49-F238E27FC236}">
                <a16:creationId xmlns:a16="http://schemas.microsoft.com/office/drawing/2014/main" id="{989A5609-5655-BC66-94AD-E9163E6EEF77}"/>
              </a:ext>
            </a:extLst>
          </p:cNvPr>
          <p:cNvSpPr/>
          <p:nvPr/>
        </p:nvSpPr>
        <p:spPr bwMode="auto">
          <a:xfrm>
            <a:off x="10143174" y="4938082"/>
            <a:ext cx="1463040" cy="365760"/>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200" b="1">
                <a:ln w="3175">
                  <a:noFill/>
                </a:ln>
                <a:gradFill>
                  <a:gsLst>
                    <a:gs pos="77528">
                      <a:srgbClr val="000000"/>
                    </a:gs>
                    <a:gs pos="53933">
                      <a:srgbClr val="000000"/>
                    </a:gs>
                  </a:gsLst>
                  <a:path path="circle">
                    <a:fillToRect l="100000" b="100000"/>
                  </a:path>
                </a:gradFill>
                <a:latin typeface="Segoe UI Semibold"/>
                <a:cs typeface="Segoe UI" pitchFamily="34" charset="0"/>
              </a:rPr>
              <a:t>7. Orchestration</a:t>
            </a:r>
          </a:p>
        </p:txBody>
      </p:sp>
      <p:grpSp>
        <p:nvGrpSpPr>
          <p:cNvPr id="6" name="Group 5">
            <a:extLst>
              <a:ext uri="{FF2B5EF4-FFF2-40B4-BE49-F238E27FC236}">
                <a16:creationId xmlns:a16="http://schemas.microsoft.com/office/drawing/2014/main" id="{63586D0C-2D90-3BD2-9125-210ADD1B9E69}"/>
              </a:ext>
              <a:ext uri="{C183D7F6-B498-43B3-948B-1728B52AA6E4}">
                <adec:decorative xmlns:adec="http://schemas.microsoft.com/office/drawing/2017/decorative" val="1"/>
              </a:ext>
            </a:extLst>
          </p:cNvPr>
          <p:cNvGrpSpPr/>
          <p:nvPr/>
        </p:nvGrpSpPr>
        <p:grpSpPr>
          <a:xfrm>
            <a:off x="5664783" y="2158892"/>
            <a:ext cx="569891" cy="415129"/>
            <a:chOff x="878175" y="2720627"/>
            <a:chExt cx="3307848" cy="2409554"/>
          </a:xfrm>
          <a:effectLst>
            <a:outerShdw blurRad="63500" dist="127000" dir="2700000" algn="tl" rotWithShape="0">
              <a:prstClr val="black">
                <a:alpha val="20000"/>
              </a:prstClr>
            </a:outerShdw>
          </a:effectLst>
        </p:grpSpPr>
        <p:sp>
          <p:nvSpPr>
            <p:cNvPr id="8" name="Freeform: Shape 7">
              <a:extLst>
                <a:ext uri="{FF2B5EF4-FFF2-40B4-BE49-F238E27FC236}">
                  <a16:creationId xmlns:a16="http://schemas.microsoft.com/office/drawing/2014/main" id="{DF0E397E-1737-CD6B-BF86-BD27FE19EDD9}"/>
                </a:ext>
              </a:extLst>
            </p:cNvPr>
            <p:cNvSpPr/>
            <p:nvPr/>
          </p:nvSpPr>
          <p:spPr>
            <a:xfrm>
              <a:off x="878175" y="2720627"/>
              <a:ext cx="3307848" cy="2409554"/>
            </a:xfrm>
            <a:custGeom>
              <a:avLst/>
              <a:gdLst>
                <a:gd name="connsiteX0" fmla="*/ 3307848 w 3307848"/>
                <a:gd name="connsiteY0" fmla="*/ 1655757 h 2409554"/>
                <a:gd name="connsiteX1" fmla="*/ 2662818 w 3307848"/>
                <a:gd name="connsiteY1" fmla="*/ 919949 h 2409554"/>
                <a:gd name="connsiteX2" fmla="*/ 1698029 w 3307848"/>
                <a:gd name="connsiteY2" fmla="*/ 190 h 2409554"/>
                <a:gd name="connsiteX3" fmla="*/ 779182 w 3307848"/>
                <a:gd name="connsiteY3" fmla="*/ 642182 h 2409554"/>
                <a:gd name="connsiteX4" fmla="*/ 0 w 3307848"/>
                <a:gd name="connsiteY4" fmla="*/ 1521472 h 2409554"/>
                <a:gd name="connsiteX5" fmla="*/ 931711 w 3307848"/>
                <a:gd name="connsiteY5" fmla="*/ 2408120 h 2409554"/>
                <a:gd name="connsiteX6" fmla="*/ 1012569 w 3307848"/>
                <a:gd name="connsiteY6" fmla="*/ 2408120 h 2409554"/>
                <a:gd name="connsiteX7" fmla="*/ 2521315 w 3307848"/>
                <a:gd name="connsiteY7" fmla="*/ 2408120 h 2409554"/>
                <a:gd name="connsiteX8" fmla="*/ 2561745 w 3307848"/>
                <a:gd name="connsiteY8" fmla="*/ 2408120 h 2409554"/>
                <a:gd name="connsiteX9" fmla="*/ 3307848 w 3307848"/>
                <a:gd name="connsiteY9" fmla="*/ 1655757 h 240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7848" h="2409554">
                  <a:moveTo>
                    <a:pt x="3307848" y="1655757"/>
                  </a:moveTo>
                  <a:cubicBezTo>
                    <a:pt x="3301140" y="1285743"/>
                    <a:pt x="3028464" y="974681"/>
                    <a:pt x="2662818" y="919949"/>
                  </a:cubicBezTo>
                  <a:cubicBezTo>
                    <a:pt x="2647786" y="400320"/>
                    <a:pt x="2217251" y="-10122"/>
                    <a:pt x="1698029" y="190"/>
                  </a:cubicBezTo>
                  <a:cubicBezTo>
                    <a:pt x="1286260" y="-4026"/>
                    <a:pt x="917207" y="253828"/>
                    <a:pt x="779182" y="642182"/>
                  </a:cubicBezTo>
                  <a:cubicBezTo>
                    <a:pt x="336427" y="699172"/>
                    <a:pt x="3703" y="1074644"/>
                    <a:pt x="0" y="1521472"/>
                  </a:cubicBezTo>
                  <a:cubicBezTo>
                    <a:pt x="17941" y="2021508"/>
                    <a:pt x="431909" y="2415441"/>
                    <a:pt x="931711" y="2408120"/>
                  </a:cubicBezTo>
                  <a:lnTo>
                    <a:pt x="1012569" y="2408120"/>
                  </a:lnTo>
                  <a:lnTo>
                    <a:pt x="2521315" y="2408120"/>
                  </a:lnTo>
                  <a:cubicBezTo>
                    <a:pt x="2534731" y="2410033"/>
                    <a:pt x="2548329" y="2410033"/>
                    <a:pt x="2561745" y="2408120"/>
                  </a:cubicBezTo>
                  <a:cubicBezTo>
                    <a:pt x="2973039" y="2401166"/>
                    <a:pt x="3303915" y="2067496"/>
                    <a:pt x="3307848" y="1655757"/>
                  </a:cubicBezTo>
                  <a:close/>
                </a:path>
              </a:pathLst>
            </a:custGeom>
            <a:gradFill>
              <a:gsLst>
                <a:gs pos="18000">
                  <a:srgbClr val="5EA0EF"/>
                </a:gs>
                <a:gs pos="100000">
                  <a:srgbClr val="0078D4"/>
                </a:gs>
              </a:gsLst>
              <a:lin ang="5400000" scaled="1"/>
            </a:gra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16370A26-518E-625A-8F12-62590B16ED0F}"/>
                </a:ext>
              </a:extLst>
            </p:cNvPr>
            <p:cNvSpPr/>
            <p:nvPr/>
          </p:nvSpPr>
          <p:spPr>
            <a:xfrm>
              <a:off x="1700952" y="3233020"/>
              <a:ext cx="1523821" cy="1531529"/>
            </a:xfrm>
            <a:custGeom>
              <a:avLst/>
              <a:gdLst>
                <a:gd name="connsiteX0" fmla="*/ 1443099 w 1523821"/>
                <a:gd name="connsiteY0" fmla="*/ 273271 h 1531529"/>
                <a:gd name="connsiteX1" fmla="*/ 668666 w 1523821"/>
                <a:gd name="connsiteY1" fmla="*/ 81159 h 1531529"/>
                <a:gd name="connsiteX2" fmla="*/ 412153 w 1523821"/>
                <a:gd name="connsiteY2" fmla="*/ 429630 h 1531529"/>
                <a:gd name="connsiteX3" fmla="*/ 472797 w 1523821"/>
                <a:gd name="connsiteY3" fmla="*/ 847201 h 1531529"/>
                <a:gd name="connsiteX4" fmla="*/ 42777 w 1523821"/>
                <a:gd name="connsiteY4" fmla="*/ 1283167 h 1531529"/>
                <a:gd name="connsiteX5" fmla="*/ 42268 w 1523821"/>
                <a:gd name="connsiteY5" fmla="*/ 1488678 h 1531529"/>
                <a:gd name="connsiteX6" fmla="*/ 42777 w 1523821"/>
                <a:gd name="connsiteY6" fmla="*/ 1489193 h 1531529"/>
                <a:gd name="connsiteX7" fmla="*/ 145687 w 1523821"/>
                <a:gd name="connsiteY7" fmla="*/ 1531502 h 1531529"/>
                <a:gd name="connsiteX8" fmla="*/ 248598 w 1523821"/>
                <a:gd name="connsiteY8" fmla="*/ 1489193 h 1531529"/>
                <a:gd name="connsiteX9" fmla="*/ 676781 w 1523821"/>
                <a:gd name="connsiteY9" fmla="*/ 1055066 h 1531529"/>
                <a:gd name="connsiteX10" fmla="*/ 825634 w 1523821"/>
                <a:gd name="connsiteY10" fmla="*/ 1115771 h 1531529"/>
                <a:gd name="connsiteX11" fmla="*/ 1508172 w 1523821"/>
                <a:gd name="connsiteY11" fmla="*/ 697166 h 1531529"/>
                <a:gd name="connsiteX12" fmla="*/ 1443099 w 1523821"/>
                <a:gd name="connsiteY12" fmla="*/ 273271 h 1531529"/>
                <a:gd name="connsiteX13" fmla="*/ 1343864 w 1523821"/>
                <a:gd name="connsiteY13" fmla="*/ 659570 h 1531529"/>
                <a:gd name="connsiteX14" fmla="*/ 959786 w 1523821"/>
                <a:gd name="connsiteY14" fmla="*/ 963091 h 1531529"/>
                <a:gd name="connsiteX15" fmla="*/ 866063 w 1523821"/>
                <a:gd name="connsiteY15" fmla="*/ 950214 h 1531529"/>
                <a:gd name="connsiteX16" fmla="*/ 737425 w 1523821"/>
                <a:gd name="connsiteY16" fmla="*/ 891349 h 1531529"/>
                <a:gd name="connsiteX17" fmla="*/ 634514 w 1523821"/>
                <a:gd name="connsiteY17" fmla="*/ 788336 h 1531529"/>
                <a:gd name="connsiteX18" fmla="*/ 577545 w 1523821"/>
                <a:gd name="connsiteY18" fmla="*/ 470100 h 1531529"/>
                <a:gd name="connsiteX19" fmla="*/ 959786 w 1523821"/>
                <a:gd name="connsiteY19" fmla="*/ 164740 h 1531529"/>
                <a:gd name="connsiteX20" fmla="*/ 1055346 w 1523821"/>
                <a:gd name="connsiteY20" fmla="*/ 175777 h 1531529"/>
                <a:gd name="connsiteX21" fmla="*/ 1297921 w 1523821"/>
                <a:gd name="connsiteY21" fmla="*/ 359728 h 1531529"/>
                <a:gd name="connsiteX22" fmla="*/ 1343864 w 1523821"/>
                <a:gd name="connsiteY22" fmla="*/ 659570 h 153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23821" h="1531529">
                  <a:moveTo>
                    <a:pt x="1443099" y="273271"/>
                  </a:moveTo>
                  <a:cubicBezTo>
                    <a:pt x="1282246" y="6155"/>
                    <a:pt x="935517" y="-79856"/>
                    <a:pt x="668666" y="81159"/>
                  </a:cubicBezTo>
                  <a:cubicBezTo>
                    <a:pt x="540319" y="158603"/>
                    <a:pt x="448027" y="283981"/>
                    <a:pt x="412153" y="429630"/>
                  </a:cubicBezTo>
                  <a:cubicBezTo>
                    <a:pt x="379404" y="571510"/>
                    <a:pt x="401044" y="720528"/>
                    <a:pt x="472797" y="847201"/>
                  </a:cubicBezTo>
                  <a:lnTo>
                    <a:pt x="42777" y="1283167"/>
                  </a:lnTo>
                  <a:cubicBezTo>
                    <a:pt x="-14059" y="1339769"/>
                    <a:pt x="-14287" y="1431781"/>
                    <a:pt x="42268" y="1488678"/>
                  </a:cubicBezTo>
                  <a:cubicBezTo>
                    <a:pt x="42437" y="1488862"/>
                    <a:pt x="42606" y="1489027"/>
                    <a:pt x="42777" y="1489193"/>
                  </a:cubicBezTo>
                  <a:cubicBezTo>
                    <a:pt x="69991" y="1516583"/>
                    <a:pt x="107092" y="1531851"/>
                    <a:pt x="145687" y="1531502"/>
                  </a:cubicBezTo>
                  <a:cubicBezTo>
                    <a:pt x="184364" y="1532274"/>
                    <a:pt x="221628" y="1516951"/>
                    <a:pt x="248598" y="1489193"/>
                  </a:cubicBezTo>
                  <a:lnTo>
                    <a:pt x="676781" y="1055066"/>
                  </a:lnTo>
                  <a:cubicBezTo>
                    <a:pt x="723326" y="1082144"/>
                    <a:pt x="773431" y="1102581"/>
                    <a:pt x="825634" y="1115771"/>
                  </a:cubicBezTo>
                  <a:cubicBezTo>
                    <a:pt x="1129588" y="1188836"/>
                    <a:pt x="1435179" y="1001426"/>
                    <a:pt x="1508172" y="697166"/>
                  </a:cubicBezTo>
                  <a:cubicBezTo>
                    <a:pt x="1542812" y="552792"/>
                    <a:pt x="1519437" y="400577"/>
                    <a:pt x="1443099" y="273271"/>
                  </a:cubicBezTo>
                  <a:close/>
                  <a:moveTo>
                    <a:pt x="1343864" y="659570"/>
                  </a:moveTo>
                  <a:cubicBezTo>
                    <a:pt x="1300770" y="837098"/>
                    <a:pt x="1142305" y="962336"/>
                    <a:pt x="959786" y="963091"/>
                  </a:cubicBezTo>
                  <a:cubicBezTo>
                    <a:pt x="928089" y="963348"/>
                    <a:pt x="896521" y="959007"/>
                    <a:pt x="866063" y="950214"/>
                  </a:cubicBezTo>
                  <a:cubicBezTo>
                    <a:pt x="819570" y="939729"/>
                    <a:pt x="775763" y="919696"/>
                    <a:pt x="737425" y="891349"/>
                  </a:cubicBezTo>
                  <a:cubicBezTo>
                    <a:pt x="696990" y="863753"/>
                    <a:pt x="662083" y="828811"/>
                    <a:pt x="634514" y="788336"/>
                  </a:cubicBezTo>
                  <a:cubicBezTo>
                    <a:pt x="571538" y="695047"/>
                    <a:pt x="550849" y="579474"/>
                    <a:pt x="577545" y="470100"/>
                  </a:cubicBezTo>
                  <a:cubicBezTo>
                    <a:pt x="618555" y="291745"/>
                    <a:pt x="776950" y="165207"/>
                    <a:pt x="959786" y="164740"/>
                  </a:cubicBezTo>
                  <a:cubicBezTo>
                    <a:pt x="991954" y="164782"/>
                    <a:pt x="1024013" y="168485"/>
                    <a:pt x="1055346" y="175777"/>
                  </a:cubicBezTo>
                  <a:cubicBezTo>
                    <a:pt x="1157227" y="202768"/>
                    <a:pt x="1244389" y="268860"/>
                    <a:pt x="1297921" y="359728"/>
                  </a:cubicBezTo>
                  <a:cubicBezTo>
                    <a:pt x="1352832" y="449447"/>
                    <a:pt x="1369389" y="557503"/>
                    <a:pt x="1343864" y="659570"/>
                  </a:cubicBezTo>
                  <a:close/>
                </a:path>
              </a:pathLst>
            </a:custGeom>
            <a:solidFill>
              <a:srgbClr val="F2F2F2"/>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F7F29EF4-A1EC-4E00-A76D-023F632A8838}"/>
                </a:ext>
              </a:extLst>
            </p:cNvPr>
            <p:cNvSpPr/>
            <p:nvPr/>
          </p:nvSpPr>
          <p:spPr>
            <a:xfrm>
              <a:off x="2263796" y="3401439"/>
              <a:ext cx="790208" cy="794671"/>
            </a:xfrm>
            <a:custGeom>
              <a:avLst/>
              <a:gdLst>
                <a:gd name="connsiteX0" fmla="*/ 790208 w 790208"/>
                <a:gd name="connsiteY0" fmla="*/ 397336 h 794671"/>
                <a:gd name="connsiteX1" fmla="*/ 395104 w 790208"/>
                <a:gd name="connsiteY1" fmla="*/ 794672 h 794671"/>
                <a:gd name="connsiteX2" fmla="*/ 0 w 790208"/>
                <a:gd name="connsiteY2" fmla="*/ 397336 h 794671"/>
                <a:gd name="connsiteX3" fmla="*/ 395104 w 790208"/>
                <a:gd name="connsiteY3" fmla="*/ 0 h 794671"/>
                <a:gd name="connsiteX4" fmla="*/ 790208 w 790208"/>
                <a:gd name="connsiteY4" fmla="*/ 397336 h 794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208" h="794671">
                  <a:moveTo>
                    <a:pt x="790208" y="397336"/>
                  </a:moveTo>
                  <a:cubicBezTo>
                    <a:pt x="790208" y="616779"/>
                    <a:pt x="613314" y="794672"/>
                    <a:pt x="395104" y="794672"/>
                  </a:cubicBezTo>
                  <a:cubicBezTo>
                    <a:pt x="176894" y="794672"/>
                    <a:pt x="0" y="616779"/>
                    <a:pt x="0" y="397336"/>
                  </a:cubicBezTo>
                  <a:cubicBezTo>
                    <a:pt x="0" y="177893"/>
                    <a:pt x="176894" y="0"/>
                    <a:pt x="395104" y="0"/>
                  </a:cubicBezTo>
                  <a:cubicBezTo>
                    <a:pt x="613314" y="0"/>
                    <a:pt x="790208" y="177893"/>
                    <a:pt x="790208" y="397336"/>
                  </a:cubicBezTo>
                  <a:close/>
                </a:path>
              </a:pathLst>
            </a:custGeom>
            <a:solidFill>
              <a:srgbClr val="83B9F9"/>
            </a:solidFill>
            <a:ln w="1836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pic>
        <p:nvPicPr>
          <p:cNvPr id="42" name="Graphic 41">
            <a:extLst>
              <a:ext uri="{FF2B5EF4-FFF2-40B4-BE49-F238E27FC236}">
                <a16:creationId xmlns:a16="http://schemas.microsoft.com/office/drawing/2014/main" id="{36A5B028-CE4F-F262-F93C-6B8B6B3A9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24985" y="2272051"/>
            <a:ext cx="548640" cy="548640"/>
          </a:xfrm>
          <a:prstGeom prst="rect">
            <a:avLst/>
          </a:prstGeom>
        </p:spPr>
      </p:pic>
      <p:pic>
        <p:nvPicPr>
          <p:cNvPr id="43" name="Graphic 42">
            <a:extLst>
              <a:ext uri="{FF2B5EF4-FFF2-40B4-BE49-F238E27FC236}">
                <a16:creationId xmlns:a16="http://schemas.microsoft.com/office/drawing/2014/main" id="{A26DD6EE-7E3F-0467-6F53-4E0C0F30F0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8021" y="2266490"/>
            <a:ext cx="548640" cy="548640"/>
          </a:xfrm>
          <a:prstGeom prst="rect">
            <a:avLst/>
          </a:prstGeom>
        </p:spPr>
      </p:pic>
    </p:spTree>
    <p:extLst>
      <p:ext uri="{BB962C8B-B14F-4D97-AF65-F5344CB8AC3E}">
        <p14:creationId xmlns:p14="http://schemas.microsoft.com/office/powerpoint/2010/main" val="3397029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1120" name="Rectangle: Rounded Corners 1119">
            <a:extLst>
              <a:ext uri="{FF2B5EF4-FFF2-40B4-BE49-F238E27FC236}">
                <a16:creationId xmlns:a16="http://schemas.microsoft.com/office/drawing/2014/main" id="{0445B098-3DEA-D8F4-3638-C9C7E76358BE}"/>
              </a:ext>
            </a:extLst>
          </p:cNvPr>
          <p:cNvSpPr/>
          <p:nvPr/>
        </p:nvSpPr>
        <p:spPr bwMode="auto">
          <a:xfrm>
            <a:off x="2924624" y="309566"/>
            <a:ext cx="7841277" cy="4621411"/>
          </a:xfrm>
          <a:prstGeom prst="roundRect">
            <a:avLst/>
          </a:prstGeom>
          <a:solidFill>
            <a:srgbClr val="10374E"/>
          </a:solid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6" name="Graphic 15">
            <a:extLst>
              <a:ext uri="{FF2B5EF4-FFF2-40B4-BE49-F238E27FC236}">
                <a16:creationId xmlns:a16="http://schemas.microsoft.com/office/drawing/2014/main" id="{DB51E5D3-BE62-B9A4-DA71-9090D73DC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546" y="3379980"/>
            <a:ext cx="640080" cy="640080"/>
          </a:xfrm>
          <a:prstGeom prst="rect">
            <a:avLst/>
          </a:prstGeom>
        </p:spPr>
      </p:pic>
      <p:pic>
        <p:nvPicPr>
          <p:cNvPr id="18" name="Graphic 17">
            <a:extLst>
              <a:ext uri="{FF2B5EF4-FFF2-40B4-BE49-F238E27FC236}">
                <a16:creationId xmlns:a16="http://schemas.microsoft.com/office/drawing/2014/main" id="{51252EF4-BC5E-EBB1-6A0E-CC05E4B634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21760" y="2175663"/>
            <a:ext cx="640080" cy="640080"/>
          </a:xfrm>
          <a:prstGeom prst="rect">
            <a:avLst/>
          </a:prstGeom>
        </p:spPr>
      </p:pic>
      <p:pic>
        <p:nvPicPr>
          <p:cNvPr id="20" name="Graphic 19">
            <a:extLst>
              <a:ext uri="{FF2B5EF4-FFF2-40B4-BE49-F238E27FC236}">
                <a16:creationId xmlns:a16="http://schemas.microsoft.com/office/drawing/2014/main" id="{1938FADE-ABE2-6028-993C-DE2BB77DA2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37557" y="5545719"/>
            <a:ext cx="640080" cy="640080"/>
          </a:xfrm>
          <a:prstGeom prst="rect">
            <a:avLst/>
          </a:prstGeom>
        </p:spPr>
      </p:pic>
      <p:sp>
        <p:nvSpPr>
          <p:cNvPr id="1036" name="TextBox 1035">
            <a:extLst>
              <a:ext uri="{FF2B5EF4-FFF2-40B4-BE49-F238E27FC236}">
                <a16:creationId xmlns:a16="http://schemas.microsoft.com/office/drawing/2014/main" id="{7B39EC10-7E4C-44C6-30DE-13BF23A5F721}"/>
              </a:ext>
            </a:extLst>
          </p:cNvPr>
          <p:cNvSpPr txBox="1"/>
          <p:nvPr/>
        </p:nvSpPr>
        <p:spPr>
          <a:xfrm>
            <a:off x="599014" y="2576651"/>
            <a:ext cx="47288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(Chat)</a:t>
            </a:r>
          </a:p>
        </p:txBody>
      </p:sp>
      <p:sp>
        <p:nvSpPr>
          <p:cNvPr id="1041" name="TextBox 1040">
            <a:extLst>
              <a:ext uri="{FF2B5EF4-FFF2-40B4-BE49-F238E27FC236}">
                <a16:creationId xmlns:a16="http://schemas.microsoft.com/office/drawing/2014/main" id="{BD6C3E8B-0FB9-99A9-B2AF-4CDD19575F62}"/>
              </a:ext>
            </a:extLst>
          </p:cNvPr>
          <p:cNvSpPr txBox="1"/>
          <p:nvPr/>
        </p:nvSpPr>
        <p:spPr>
          <a:xfrm>
            <a:off x="66551" y="4025295"/>
            <a:ext cx="156132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User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(Document Upload)</a:t>
            </a:r>
          </a:p>
        </p:txBody>
      </p:sp>
      <p:sp>
        <p:nvSpPr>
          <p:cNvPr id="1047" name="TextBox 1046">
            <a:extLst>
              <a:ext uri="{FF2B5EF4-FFF2-40B4-BE49-F238E27FC236}">
                <a16:creationId xmlns:a16="http://schemas.microsoft.com/office/drawing/2014/main" id="{43B2C46D-8D90-BB16-37E8-6BAB1B5838FC}"/>
              </a:ext>
            </a:extLst>
          </p:cNvPr>
          <p:cNvSpPr txBox="1"/>
          <p:nvPr/>
        </p:nvSpPr>
        <p:spPr>
          <a:xfrm>
            <a:off x="1762043" y="4018717"/>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Entra ID</a:t>
            </a:r>
          </a:p>
        </p:txBody>
      </p:sp>
      <p:sp>
        <p:nvSpPr>
          <p:cNvPr id="1060" name="Rectangle: Rounded Corners 1059">
            <a:extLst>
              <a:ext uri="{FF2B5EF4-FFF2-40B4-BE49-F238E27FC236}">
                <a16:creationId xmlns:a16="http://schemas.microsoft.com/office/drawing/2014/main" id="{604EEF06-F21A-21F7-8668-C5E930A1F586}"/>
              </a:ext>
            </a:extLst>
          </p:cNvPr>
          <p:cNvSpPr/>
          <p:nvPr/>
        </p:nvSpPr>
        <p:spPr bwMode="auto">
          <a:xfrm>
            <a:off x="2924624" y="5172196"/>
            <a:ext cx="7841277" cy="1552081"/>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04" name="Graphic 1103">
            <a:extLst>
              <a:ext uri="{FF2B5EF4-FFF2-40B4-BE49-F238E27FC236}">
                <a16:creationId xmlns:a16="http://schemas.microsoft.com/office/drawing/2014/main" id="{C86A4DB9-A66E-EA0D-C600-29AFAE2F1D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605" y="3379980"/>
            <a:ext cx="640080" cy="640080"/>
          </a:xfrm>
          <a:prstGeom prst="rect">
            <a:avLst/>
          </a:prstGeom>
        </p:spPr>
      </p:pic>
      <p:pic>
        <p:nvPicPr>
          <p:cNvPr id="1128" name="Graphic 1127">
            <a:extLst>
              <a:ext uri="{FF2B5EF4-FFF2-40B4-BE49-F238E27FC236}">
                <a16:creationId xmlns:a16="http://schemas.microsoft.com/office/drawing/2014/main" id="{D6F0041F-8F41-285C-61E2-8C89381420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109" y="1930409"/>
            <a:ext cx="640080" cy="640080"/>
          </a:xfrm>
          <a:prstGeom prst="rect">
            <a:avLst/>
          </a:prstGeom>
        </p:spPr>
      </p:pic>
      <p:cxnSp>
        <p:nvCxnSpPr>
          <p:cNvPr id="1176" name="Straight Arrow Connector 1175">
            <a:extLst>
              <a:ext uri="{FF2B5EF4-FFF2-40B4-BE49-F238E27FC236}">
                <a16:creationId xmlns:a16="http://schemas.microsoft.com/office/drawing/2014/main" id="{60395C32-2CF7-3FEE-F528-BCB84FC75980}"/>
              </a:ext>
            </a:extLst>
          </p:cNvPr>
          <p:cNvCxnSpPr>
            <a:cxnSpLocks/>
            <a:stCxn id="28" idx="1"/>
            <a:endCxn id="1128" idx="3"/>
          </p:cNvCxnSpPr>
          <p:nvPr/>
        </p:nvCxnSpPr>
        <p:spPr>
          <a:xfrm flipH="1">
            <a:off x="1153189" y="2240807"/>
            <a:ext cx="604210" cy="9642"/>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82" name="Straight Arrow Connector 1181">
            <a:extLst>
              <a:ext uri="{FF2B5EF4-FFF2-40B4-BE49-F238E27FC236}">
                <a16:creationId xmlns:a16="http://schemas.microsoft.com/office/drawing/2014/main" id="{21176B90-EF4E-AED7-50E1-0B24DEC28047}"/>
              </a:ext>
            </a:extLst>
          </p:cNvPr>
          <p:cNvCxnSpPr>
            <a:cxnSpLocks/>
            <a:stCxn id="1104" idx="3"/>
            <a:endCxn id="16" idx="1"/>
          </p:cNvCxnSpPr>
          <p:nvPr/>
        </p:nvCxnSpPr>
        <p:spPr>
          <a:xfrm>
            <a:off x="1126685" y="3700020"/>
            <a:ext cx="626861" cy="0"/>
          </a:xfrm>
          <a:prstGeom prst="straightConnector1">
            <a:avLst/>
          </a:prstGeom>
          <a:ln w="38100">
            <a:solidFill>
              <a:schemeClr val="bg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9" name="Straight Arrow Connector 1188">
            <a:extLst>
              <a:ext uri="{FF2B5EF4-FFF2-40B4-BE49-F238E27FC236}">
                <a16:creationId xmlns:a16="http://schemas.microsoft.com/office/drawing/2014/main" id="{A962A4B1-DDCC-FC67-9D0A-6D74D32EB8D8}"/>
              </a:ext>
            </a:extLst>
          </p:cNvPr>
          <p:cNvCxnSpPr>
            <a:cxnSpLocks/>
            <a:stCxn id="1135" idx="2"/>
            <a:endCxn id="32" idx="0"/>
          </p:cNvCxnSpPr>
          <p:nvPr/>
        </p:nvCxnSpPr>
        <p:spPr>
          <a:xfrm flipH="1">
            <a:off x="7195653" y="2726767"/>
            <a:ext cx="503" cy="635973"/>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02" name="TextBox 1201">
            <a:extLst>
              <a:ext uri="{FF2B5EF4-FFF2-40B4-BE49-F238E27FC236}">
                <a16:creationId xmlns:a16="http://schemas.microsoft.com/office/drawing/2014/main" id="{5E6D6314-9F15-2181-2A6A-60AAAF110E95}"/>
              </a:ext>
            </a:extLst>
          </p:cNvPr>
          <p:cNvSpPr txBox="1"/>
          <p:nvPr/>
        </p:nvSpPr>
        <p:spPr>
          <a:xfrm>
            <a:off x="3153708" y="6196099"/>
            <a:ext cx="64120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Monitor</a:t>
            </a:r>
          </a:p>
        </p:txBody>
      </p:sp>
      <p:sp>
        <p:nvSpPr>
          <p:cNvPr id="1203" name="TextBox 1202">
            <a:extLst>
              <a:ext uri="{FF2B5EF4-FFF2-40B4-BE49-F238E27FC236}">
                <a16:creationId xmlns:a16="http://schemas.microsoft.com/office/drawing/2014/main" id="{B43CDEFA-01B2-F46B-D36B-99FAA25A6311}"/>
              </a:ext>
            </a:extLst>
          </p:cNvPr>
          <p:cNvSpPr txBox="1"/>
          <p:nvPr/>
        </p:nvSpPr>
        <p:spPr>
          <a:xfrm>
            <a:off x="11210610" y="2792094"/>
            <a:ext cx="72827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Key Vault</a:t>
            </a:r>
          </a:p>
        </p:txBody>
      </p:sp>
      <p:grpSp>
        <p:nvGrpSpPr>
          <p:cNvPr id="44" name="Group 43">
            <a:extLst>
              <a:ext uri="{FF2B5EF4-FFF2-40B4-BE49-F238E27FC236}">
                <a16:creationId xmlns:a16="http://schemas.microsoft.com/office/drawing/2014/main" id="{37C8266D-745B-475F-77C4-59266A93D055}"/>
              </a:ext>
            </a:extLst>
          </p:cNvPr>
          <p:cNvGrpSpPr/>
          <p:nvPr/>
        </p:nvGrpSpPr>
        <p:grpSpPr>
          <a:xfrm>
            <a:off x="3383351" y="3371360"/>
            <a:ext cx="1018549" cy="779115"/>
            <a:chOff x="10709304" y="802477"/>
            <a:chExt cx="1018549" cy="779115"/>
          </a:xfrm>
        </p:grpSpPr>
        <p:pic>
          <p:nvPicPr>
            <p:cNvPr id="30" name="Graphic 29">
              <a:extLst>
                <a:ext uri="{FF2B5EF4-FFF2-40B4-BE49-F238E27FC236}">
                  <a16:creationId xmlns:a16="http://schemas.microsoft.com/office/drawing/2014/main" id="{7E7A1996-644D-B302-47C0-91C8A4FB6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99585" y="802477"/>
              <a:ext cx="640080" cy="640080"/>
            </a:xfrm>
            <a:prstGeom prst="rect">
              <a:avLst/>
            </a:prstGeom>
          </p:spPr>
        </p:pic>
        <p:sp>
          <p:nvSpPr>
            <p:cNvPr id="1211" name="TextBox 1210">
              <a:extLst>
                <a:ext uri="{FF2B5EF4-FFF2-40B4-BE49-F238E27FC236}">
                  <a16:creationId xmlns:a16="http://schemas.microsoft.com/office/drawing/2014/main" id="{7B652D18-9921-EA5F-8BC5-A442B0B54B72}"/>
                </a:ext>
              </a:extLst>
            </p:cNvPr>
            <p:cNvSpPr txBox="1"/>
            <p:nvPr/>
          </p:nvSpPr>
          <p:spPr>
            <a:xfrm>
              <a:off x="10709304" y="1366148"/>
              <a:ext cx="101854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Blob Storage</a:t>
              </a:r>
            </a:p>
          </p:txBody>
        </p:sp>
      </p:grpSp>
      <p:grpSp>
        <p:nvGrpSpPr>
          <p:cNvPr id="2" name="Group 1">
            <a:extLst>
              <a:ext uri="{FF2B5EF4-FFF2-40B4-BE49-F238E27FC236}">
                <a16:creationId xmlns:a16="http://schemas.microsoft.com/office/drawing/2014/main" id="{A1BEB4D0-C513-BB65-C9CF-912FE6B9A98D}"/>
              </a:ext>
            </a:extLst>
          </p:cNvPr>
          <p:cNvGrpSpPr/>
          <p:nvPr/>
        </p:nvGrpSpPr>
        <p:grpSpPr>
          <a:xfrm>
            <a:off x="6824870" y="3362740"/>
            <a:ext cx="742191" cy="775601"/>
            <a:chOff x="10848842" y="1832641"/>
            <a:chExt cx="742191" cy="775601"/>
          </a:xfrm>
        </p:grpSpPr>
        <p:pic>
          <p:nvPicPr>
            <p:cNvPr id="32" name="Graphic 31">
              <a:extLst>
                <a:ext uri="{FF2B5EF4-FFF2-40B4-BE49-F238E27FC236}">
                  <a16:creationId xmlns:a16="http://schemas.microsoft.com/office/drawing/2014/main" id="{7DEC616C-32D4-B5CA-0AD0-34E7CD3F00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9585" y="1832641"/>
              <a:ext cx="640080" cy="640080"/>
            </a:xfrm>
            <a:prstGeom prst="rect">
              <a:avLst/>
            </a:prstGeom>
          </p:spPr>
        </p:pic>
        <p:sp>
          <p:nvSpPr>
            <p:cNvPr id="1212" name="TextBox 1211">
              <a:extLst>
                <a:ext uri="{FF2B5EF4-FFF2-40B4-BE49-F238E27FC236}">
                  <a16:creationId xmlns:a16="http://schemas.microsoft.com/office/drawing/2014/main" id="{284EEF68-70C3-28AE-957B-D46386A9AD2A}"/>
                </a:ext>
              </a:extLst>
            </p:cNvPr>
            <p:cNvSpPr txBox="1"/>
            <p:nvPr/>
          </p:nvSpPr>
          <p:spPr>
            <a:xfrm>
              <a:off x="10848842" y="2392798"/>
              <a:ext cx="742191"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AI Search</a:t>
              </a:r>
            </a:p>
          </p:txBody>
        </p:sp>
      </p:grpSp>
      <p:grpSp>
        <p:nvGrpSpPr>
          <p:cNvPr id="1077" name="Group 1076">
            <a:extLst>
              <a:ext uri="{FF2B5EF4-FFF2-40B4-BE49-F238E27FC236}">
                <a16:creationId xmlns:a16="http://schemas.microsoft.com/office/drawing/2014/main" id="{B5440DA1-CE35-1EC6-1672-6FBEE8493399}"/>
              </a:ext>
            </a:extLst>
          </p:cNvPr>
          <p:cNvGrpSpPr/>
          <p:nvPr/>
        </p:nvGrpSpPr>
        <p:grpSpPr>
          <a:xfrm>
            <a:off x="6752796" y="416931"/>
            <a:ext cx="859210" cy="793903"/>
            <a:chOff x="10788974" y="2862805"/>
            <a:chExt cx="859210" cy="793903"/>
          </a:xfrm>
        </p:grpSpPr>
        <p:pic>
          <p:nvPicPr>
            <p:cNvPr id="34" name="Graphic 33">
              <a:extLst>
                <a:ext uri="{FF2B5EF4-FFF2-40B4-BE49-F238E27FC236}">
                  <a16:creationId xmlns:a16="http://schemas.microsoft.com/office/drawing/2014/main" id="{DCD94FE9-864B-09A9-A73B-B59A0B5163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99585" y="2862805"/>
              <a:ext cx="640080" cy="640080"/>
            </a:xfrm>
            <a:prstGeom prst="rect">
              <a:avLst/>
            </a:prstGeom>
          </p:spPr>
        </p:pic>
        <p:sp>
          <p:nvSpPr>
            <p:cNvPr id="1213" name="TextBox 1212">
              <a:extLst>
                <a:ext uri="{FF2B5EF4-FFF2-40B4-BE49-F238E27FC236}">
                  <a16:creationId xmlns:a16="http://schemas.microsoft.com/office/drawing/2014/main" id="{E73FB141-10F3-6D31-FB58-B86572FA5D5A}"/>
                </a:ext>
              </a:extLst>
            </p:cNvPr>
            <p:cNvSpPr txBox="1"/>
            <p:nvPr/>
          </p:nvSpPr>
          <p:spPr>
            <a:xfrm>
              <a:off x="10788974" y="3441264"/>
              <a:ext cx="85921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CosmosDB</a:t>
              </a:r>
            </a:p>
          </p:txBody>
        </p:sp>
      </p:grpSp>
      <p:grpSp>
        <p:nvGrpSpPr>
          <p:cNvPr id="1078" name="Group 1077">
            <a:extLst>
              <a:ext uri="{FF2B5EF4-FFF2-40B4-BE49-F238E27FC236}">
                <a16:creationId xmlns:a16="http://schemas.microsoft.com/office/drawing/2014/main" id="{4E3ADF08-95AF-819B-56B2-4FDDDDE1BD1B}"/>
              </a:ext>
            </a:extLst>
          </p:cNvPr>
          <p:cNvGrpSpPr/>
          <p:nvPr/>
        </p:nvGrpSpPr>
        <p:grpSpPr>
          <a:xfrm>
            <a:off x="8460138" y="3377860"/>
            <a:ext cx="1104470" cy="848375"/>
            <a:chOff x="10666345" y="3892969"/>
            <a:chExt cx="1104470" cy="848375"/>
          </a:xfrm>
        </p:grpSpPr>
        <p:pic>
          <p:nvPicPr>
            <p:cNvPr id="36" name="Picture 35" descr="A blue and black logo&#10;&#10;Description automatically generated">
              <a:extLst>
                <a:ext uri="{FF2B5EF4-FFF2-40B4-BE49-F238E27FC236}">
                  <a16:creationId xmlns:a16="http://schemas.microsoft.com/office/drawing/2014/main" id="{FEC41E34-A77E-C4AC-C5CB-ABC984945E1F}"/>
                </a:ext>
              </a:extLst>
            </p:cNvPr>
            <p:cNvPicPr>
              <a:picLocks noChangeAspect="1"/>
            </p:cNvPicPr>
            <p:nvPr/>
          </p:nvPicPr>
          <p:blipFill rotWithShape="1">
            <a:blip r:embed="rId17"/>
            <a:srcRect r="1" b="1"/>
            <a:stretch/>
          </p:blipFill>
          <p:spPr>
            <a:xfrm>
              <a:off x="10902210" y="3892969"/>
              <a:ext cx="634830" cy="640080"/>
            </a:xfrm>
            <a:prstGeom prst="rect">
              <a:avLst/>
            </a:prstGeom>
            <a:noFill/>
          </p:spPr>
        </p:pic>
        <p:sp>
          <p:nvSpPr>
            <p:cNvPr id="1214" name="TextBox 1213">
              <a:extLst>
                <a:ext uri="{FF2B5EF4-FFF2-40B4-BE49-F238E27FC236}">
                  <a16:creationId xmlns:a16="http://schemas.microsoft.com/office/drawing/2014/main" id="{664EA6C4-FF68-4329-AACE-F0A50315AA0C}"/>
                </a:ext>
              </a:extLst>
            </p:cNvPr>
            <p:cNvSpPr txBox="1"/>
            <p:nvPr/>
          </p:nvSpPr>
          <p:spPr>
            <a:xfrm>
              <a:off x="10666345" y="4525900"/>
              <a:ext cx="110447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Azure OpenAI</a:t>
              </a:r>
            </a:p>
          </p:txBody>
        </p:sp>
      </p:grpSp>
      <p:sp>
        <p:nvSpPr>
          <p:cNvPr id="1216" name="TextBox 1215">
            <a:extLst>
              <a:ext uri="{FF2B5EF4-FFF2-40B4-BE49-F238E27FC236}">
                <a16:creationId xmlns:a16="http://schemas.microsoft.com/office/drawing/2014/main" id="{994880A3-230F-81A9-CB77-0990685F8C23}"/>
              </a:ext>
            </a:extLst>
          </p:cNvPr>
          <p:cNvSpPr txBox="1">
            <a:spLocks/>
          </p:cNvSpPr>
          <p:nvPr/>
        </p:nvSpPr>
        <p:spPr>
          <a:xfrm>
            <a:off x="32539" y="133722"/>
            <a:ext cx="3022718" cy="800219"/>
          </a:xfrm>
          <a:prstGeom prst="rect">
            <a:avLst/>
          </a:prstGeom>
          <a:noFill/>
        </p:spPr>
        <p:txBody>
          <a:bodyPr wrap="square" lIns="0" tIns="0" rIns="0" bIns="0" anchor="t">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Microhack</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3175">
                  <a:noFill/>
                </a:ln>
                <a:gradFill flip="none" rotWithShape="1">
                  <a:gsLst>
                    <a:gs pos="12000">
                      <a:srgbClr val="D59ED7"/>
                    </a:gs>
                    <a:gs pos="86000">
                      <a:srgbClr val="8DC8E8"/>
                    </a:gs>
                  </a:gsLst>
                  <a:lin ang="10800000" scaled="1"/>
                  <a:tileRect/>
                </a:gradFill>
                <a:effectLst/>
                <a:uLnTx/>
                <a:uFillTx/>
                <a:latin typeface="Segoe UI Semibold"/>
                <a:ea typeface="+mn-ea"/>
                <a:cs typeface="Segoe UI" pitchFamily="34" charset="0"/>
              </a:rPr>
              <a:t>Basic Architecture</a:t>
            </a:r>
          </a:p>
        </p:txBody>
      </p:sp>
      <p:sp>
        <p:nvSpPr>
          <p:cNvPr id="1232" name="TextBox 1231">
            <a:extLst>
              <a:ext uri="{FF2B5EF4-FFF2-40B4-BE49-F238E27FC236}">
                <a16:creationId xmlns:a16="http://schemas.microsoft.com/office/drawing/2014/main" id="{AA20AEAF-2E74-534B-0757-14C883EBEE0A}"/>
              </a:ext>
            </a:extLst>
          </p:cNvPr>
          <p:cNvSpPr txBox="1"/>
          <p:nvPr/>
        </p:nvSpPr>
        <p:spPr>
          <a:xfrm>
            <a:off x="6221047" y="5209666"/>
            <a:ext cx="178734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Logging &amp; Monitoring</a:t>
            </a:r>
          </a:p>
        </p:txBody>
      </p:sp>
      <p:pic>
        <p:nvPicPr>
          <p:cNvPr id="25" name="Graphic 24">
            <a:extLst>
              <a:ext uri="{FF2B5EF4-FFF2-40B4-BE49-F238E27FC236}">
                <a16:creationId xmlns:a16="http://schemas.microsoft.com/office/drawing/2014/main" id="{94383BA5-8A61-67F4-F03A-2FC040C0A7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19408" y="3370365"/>
            <a:ext cx="640080" cy="640080"/>
          </a:xfrm>
          <a:prstGeom prst="rect">
            <a:avLst/>
          </a:prstGeom>
        </p:spPr>
      </p:pic>
      <p:pic>
        <p:nvPicPr>
          <p:cNvPr id="26" name="Graphic 25">
            <a:extLst>
              <a:ext uri="{FF2B5EF4-FFF2-40B4-BE49-F238E27FC236}">
                <a16:creationId xmlns:a16="http://schemas.microsoft.com/office/drawing/2014/main" id="{A284A9AD-E1AE-91D0-37E9-069BAE08A9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68619" y="1916001"/>
            <a:ext cx="640080" cy="640080"/>
          </a:xfrm>
          <a:prstGeom prst="rect">
            <a:avLst/>
          </a:prstGeom>
        </p:spPr>
      </p:pic>
      <p:pic>
        <p:nvPicPr>
          <p:cNvPr id="28" name="Graphic 27">
            <a:extLst>
              <a:ext uri="{FF2B5EF4-FFF2-40B4-BE49-F238E27FC236}">
                <a16:creationId xmlns:a16="http://schemas.microsoft.com/office/drawing/2014/main" id="{81DC6E33-F27F-703A-6D49-223DC913C05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757399" y="1920767"/>
            <a:ext cx="640080" cy="640080"/>
          </a:xfrm>
          <a:prstGeom prst="rect">
            <a:avLst/>
          </a:prstGeom>
        </p:spPr>
      </p:pic>
      <p:pic>
        <p:nvPicPr>
          <p:cNvPr id="31" name="Graphic 30">
            <a:extLst>
              <a:ext uri="{FF2B5EF4-FFF2-40B4-BE49-F238E27FC236}">
                <a16:creationId xmlns:a16="http://schemas.microsoft.com/office/drawing/2014/main" id="{EA506022-7732-2EBA-C559-F35A2F3CE12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11724" y="5545719"/>
            <a:ext cx="640080" cy="640080"/>
          </a:xfrm>
          <a:prstGeom prst="rect">
            <a:avLst/>
          </a:prstGeom>
        </p:spPr>
      </p:pic>
      <p:pic>
        <p:nvPicPr>
          <p:cNvPr id="35" name="Graphic 34">
            <a:extLst>
              <a:ext uri="{FF2B5EF4-FFF2-40B4-BE49-F238E27FC236}">
                <a16:creationId xmlns:a16="http://schemas.microsoft.com/office/drawing/2014/main" id="{03419B86-7C0C-7416-9E6F-76BB8B731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43183" y="5545719"/>
            <a:ext cx="640080" cy="640080"/>
          </a:xfrm>
          <a:prstGeom prst="rect">
            <a:avLst/>
          </a:prstGeom>
        </p:spPr>
      </p:pic>
      <p:cxnSp>
        <p:nvCxnSpPr>
          <p:cNvPr id="1055" name="Straight Arrow Connector 1054">
            <a:extLst>
              <a:ext uri="{FF2B5EF4-FFF2-40B4-BE49-F238E27FC236}">
                <a16:creationId xmlns:a16="http://schemas.microsoft.com/office/drawing/2014/main" id="{A31C8886-4C67-3A70-0198-A09041B01064}"/>
              </a:ext>
            </a:extLst>
          </p:cNvPr>
          <p:cNvCxnSpPr>
            <a:cxnSpLocks/>
            <a:stCxn id="25" idx="1"/>
            <a:endCxn id="30" idx="3"/>
          </p:cNvCxnSpPr>
          <p:nvPr/>
        </p:nvCxnSpPr>
        <p:spPr>
          <a:xfrm flipH="1">
            <a:off x="4213712" y="3690405"/>
            <a:ext cx="905696" cy="99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72" name="Straight Arrow Connector 1071">
            <a:extLst>
              <a:ext uri="{FF2B5EF4-FFF2-40B4-BE49-F238E27FC236}">
                <a16:creationId xmlns:a16="http://schemas.microsoft.com/office/drawing/2014/main" id="{A85B7957-67AE-2C6F-5876-24B0EF8AD881}"/>
              </a:ext>
            </a:extLst>
          </p:cNvPr>
          <p:cNvCxnSpPr>
            <a:cxnSpLocks/>
            <a:stCxn id="32" idx="1"/>
            <a:endCxn id="25" idx="3"/>
          </p:cNvCxnSpPr>
          <p:nvPr/>
        </p:nvCxnSpPr>
        <p:spPr>
          <a:xfrm flipH="1">
            <a:off x="5759488" y="3682780"/>
            <a:ext cx="1116125" cy="7625"/>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F3F395F0-B409-2834-3BE6-98B15CDF4A8A}"/>
              </a:ext>
            </a:extLst>
          </p:cNvPr>
          <p:cNvCxnSpPr>
            <a:cxnSpLocks/>
            <a:stCxn id="36" idx="1"/>
            <a:endCxn id="32" idx="3"/>
          </p:cNvCxnSpPr>
          <p:nvPr/>
        </p:nvCxnSpPr>
        <p:spPr>
          <a:xfrm flipH="1" flipV="1">
            <a:off x="7515693" y="3682780"/>
            <a:ext cx="1180310" cy="15120"/>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05" name="Straight Arrow Connector 1151">
            <a:extLst>
              <a:ext uri="{FF2B5EF4-FFF2-40B4-BE49-F238E27FC236}">
                <a16:creationId xmlns:a16="http://schemas.microsoft.com/office/drawing/2014/main" id="{4AF10B90-0FDA-CC26-4AE7-5853662399DA}"/>
              </a:ext>
            </a:extLst>
          </p:cNvPr>
          <p:cNvCxnSpPr>
            <a:cxnSpLocks/>
            <a:stCxn id="26" idx="3"/>
            <a:endCxn id="36" idx="0"/>
          </p:cNvCxnSpPr>
          <p:nvPr/>
        </p:nvCxnSpPr>
        <p:spPr>
          <a:xfrm>
            <a:off x="7508699" y="2236041"/>
            <a:ext cx="1504719" cy="1141819"/>
          </a:xfrm>
          <a:prstGeom prst="bentConnector2">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0" name="Straight Arrow Connector 1109">
            <a:extLst>
              <a:ext uri="{FF2B5EF4-FFF2-40B4-BE49-F238E27FC236}">
                <a16:creationId xmlns:a16="http://schemas.microsoft.com/office/drawing/2014/main" id="{6093C32A-CA6A-06FC-135E-B9A6195F21C8}"/>
              </a:ext>
            </a:extLst>
          </p:cNvPr>
          <p:cNvCxnSpPr>
            <a:cxnSpLocks/>
            <a:stCxn id="26" idx="0"/>
            <a:endCxn id="1213" idx="2"/>
          </p:cNvCxnSpPr>
          <p:nvPr/>
        </p:nvCxnSpPr>
        <p:spPr>
          <a:xfrm flipH="1" flipV="1">
            <a:off x="7182401" y="1210834"/>
            <a:ext cx="6258" cy="705167"/>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13" name="Straight Arrow Connector 1112">
            <a:extLst>
              <a:ext uri="{FF2B5EF4-FFF2-40B4-BE49-F238E27FC236}">
                <a16:creationId xmlns:a16="http://schemas.microsoft.com/office/drawing/2014/main" id="{41619BAE-7B21-C428-34B1-9E815B86BCCB}"/>
              </a:ext>
            </a:extLst>
          </p:cNvPr>
          <p:cNvCxnSpPr>
            <a:cxnSpLocks/>
            <a:stCxn id="26" idx="1"/>
            <a:endCxn id="28" idx="3"/>
          </p:cNvCxnSpPr>
          <p:nvPr/>
        </p:nvCxnSpPr>
        <p:spPr>
          <a:xfrm flipH="1">
            <a:off x="2397479" y="2236041"/>
            <a:ext cx="4471140" cy="4766"/>
          </a:xfrm>
          <a:prstGeom prst="straightConnector1">
            <a:avLst/>
          </a:prstGeom>
          <a:ln w="38100">
            <a:solidFill>
              <a:schemeClr val="bg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117" name="Graphic 1116">
            <a:extLst>
              <a:ext uri="{FF2B5EF4-FFF2-40B4-BE49-F238E27FC236}">
                <a16:creationId xmlns:a16="http://schemas.microsoft.com/office/drawing/2014/main" id="{680C2C25-B9BE-05A4-4589-6026CABA0D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06099" y="5545719"/>
            <a:ext cx="640080" cy="640080"/>
          </a:xfrm>
          <a:prstGeom prst="rect">
            <a:avLst/>
          </a:prstGeom>
        </p:spPr>
      </p:pic>
      <p:pic>
        <p:nvPicPr>
          <p:cNvPr id="1119" name="Graphic 1118">
            <a:extLst>
              <a:ext uri="{FF2B5EF4-FFF2-40B4-BE49-F238E27FC236}">
                <a16:creationId xmlns:a16="http://schemas.microsoft.com/office/drawing/2014/main" id="{1B6DD0EE-25F2-C607-E38A-7E92882E94B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474641" y="5545719"/>
            <a:ext cx="640080" cy="640080"/>
          </a:xfrm>
          <a:prstGeom prst="rect">
            <a:avLst/>
          </a:prstGeom>
        </p:spPr>
      </p:pic>
      <p:sp>
        <p:nvSpPr>
          <p:cNvPr id="1126" name="Rectangle: Rounded Corners 1125">
            <a:extLst>
              <a:ext uri="{FF2B5EF4-FFF2-40B4-BE49-F238E27FC236}">
                <a16:creationId xmlns:a16="http://schemas.microsoft.com/office/drawing/2014/main" id="{591A6447-4471-1866-11D9-140B63AA31B6}"/>
              </a:ext>
            </a:extLst>
          </p:cNvPr>
          <p:cNvSpPr/>
          <p:nvPr/>
        </p:nvSpPr>
        <p:spPr bwMode="auto">
          <a:xfrm>
            <a:off x="11048206" y="257970"/>
            <a:ext cx="1005591" cy="3280359"/>
          </a:xfrm>
          <a:prstGeom prst="roundRect">
            <a:avLst/>
          </a:prstGeom>
          <a:noFill/>
          <a:ln w="190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129" name="Graphic 1128">
            <a:extLst>
              <a:ext uri="{FF2B5EF4-FFF2-40B4-BE49-F238E27FC236}">
                <a16:creationId xmlns:a16="http://schemas.microsoft.com/office/drawing/2014/main" id="{B398F00D-7233-4926-399A-0A7B3D50F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2811" y="476538"/>
            <a:ext cx="640080" cy="640080"/>
          </a:xfrm>
          <a:prstGeom prst="rect">
            <a:avLst/>
          </a:prstGeom>
        </p:spPr>
      </p:pic>
      <p:sp>
        <p:nvSpPr>
          <p:cNvPr id="1130" name="TextBox 1129">
            <a:extLst>
              <a:ext uri="{FF2B5EF4-FFF2-40B4-BE49-F238E27FC236}">
                <a16:creationId xmlns:a16="http://schemas.microsoft.com/office/drawing/2014/main" id="{52DD7455-C84A-EC47-4C0C-86D4A9DC7323}"/>
              </a:ext>
            </a:extLst>
          </p:cNvPr>
          <p:cNvSpPr txBox="1"/>
          <p:nvPr/>
        </p:nvSpPr>
        <p:spPr>
          <a:xfrm>
            <a:off x="11271506" y="1059883"/>
            <a:ext cx="6315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Entra ID</a:t>
            </a:r>
          </a:p>
        </p:txBody>
      </p:sp>
      <p:sp>
        <p:nvSpPr>
          <p:cNvPr id="1131" name="TextBox 1130">
            <a:extLst>
              <a:ext uri="{FF2B5EF4-FFF2-40B4-BE49-F238E27FC236}">
                <a16:creationId xmlns:a16="http://schemas.microsoft.com/office/drawing/2014/main" id="{8D4680BB-0F68-7213-B0A3-CCB768659A33}"/>
              </a:ext>
            </a:extLst>
          </p:cNvPr>
          <p:cNvSpPr txBox="1"/>
          <p:nvPr/>
        </p:nvSpPr>
        <p:spPr>
          <a:xfrm>
            <a:off x="4574094" y="6168010"/>
            <a:ext cx="11106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Network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Watcher</a:t>
            </a:r>
          </a:p>
        </p:txBody>
      </p:sp>
      <p:sp>
        <p:nvSpPr>
          <p:cNvPr id="1132" name="TextBox 1131">
            <a:extLst>
              <a:ext uri="{FF2B5EF4-FFF2-40B4-BE49-F238E27FC236}">
                <a16:creationId xmlns:a16="http://schemas.microsoft.com/office/drawing/2014/main" id="{C29D600E-7746-7C2B-2FDC-B281AE0AC1FD}"/>
              </a:ext>
            </a:extLst>
          </p:cNvPr>
          <p:cNvSpPr txBox="1"/>
          <p:nvPr/>
        </p:nvSpPr>
        <p:spPr>
          <a:xfrm>
            <a:off x="6351431" y="6225625"/>
            <a:ext cx="104836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Log Analytics</a:t>
            </a:r>
          </a:p>
        </p:txBody>
      </p:sp>
      <p:sp>
        <p:nvSpPr>
          <p:cNvPr id="1133" name="TextBox 1132">
            <a:extLst>
              <a:ext uri="{FF2B5EF4-FFF2-40B4-BE49-F238E27FC236}">
                <a16:creationId xmlns:a16="http://schemas.microsoft.com/office/drawing/2014/main" id="{8BA75A47-D220-A70F-BEFC-6F311A487F03}"/>
              </a:ext>
            </a:extLst>
          </p:cNvPr>
          <p:cNvSpPr txBox="1"/>
          <p:nvPr/>
        </p:nvSpPr>
        <p:spPr>
          <a:xfrm>
            <a:off x="9687580" y="6168010"/>
            <a:ext cx="89928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Insights</a:t>
            </a:r>
          </a:p>
        </p:txBody>
      </p:sp>
      <p:sp>
        <p:nvSpPr>
          <p:cNvPr id="1135" name="TextBox 1134">
            <a:extLst>
              <a:ext uri="{FF2B5EF4-FFF2-40B4-BE49-F238E27FC236}">
                <a16:creationId xmlns:a16="http://schemas.microsoft.com/office/drawing/2014/main" id="{D7B1E324-E8B1-D8C3-FA2F-8A80452E383F}"/>
              </a:ext>
            </a:extLst>
          </p:cNvPr>
          <p:cNvSpPr txBox="1"/>
          <p:nvPr/>
        </p:nvSpPr>
        <p:spPr>
          <a:xfrm>
            <a:off x="6697621" y="2511323"/>
            <a:ext cx="99706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Orchestrator</a:t>
            </a:r>
          </a:p>
        </p:txBody>
      </p:sp>
      <p:sp>
        <p:nvSpPr>
          <p:cNvPr id="1138" name="TextBox 1137">
            <a:extLst>
              <a:ext uri="{FF2B5EF4-FFF2-40B4-BE49-F238E27FC236}">
                <a16:creationId xmlns:a16="http://schemas.microsoft.com/office/drawing/2014/main" id="{41107C00-5A6A-07F8-FDF3-51AA6E3DEE82}"/>
              </a:ext>
            </a:extLst>
          </p:cNvPr>
          <p:cNvSpPr txBox="1"/>
          <p:nvPr/>
        </p:nvSpPr>
        <p:spPr>
          <a:xfrm>
            <a:off x="5063316" y="3964428"/>
            <a:ext cx="737381"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Ingestion</a:t>
            </a:r>
          </a:p>
        </p:txBody>
      </p:sp>
      <p:sp>
        <p:nvSpPr>
          <p:cNvPr id="1141" name="TextBox 1140">
            <a:extLst>
              <a:ext uri="{FF2B5EF4-FFF2-40B4-BE49-F238E27FC236}">
                <a16:creationId xmlns:a16="http://schemas.microsoft.com/office/drawing/2014/main" id="{84094E9D-4911-4CD1-1BB3-9798F71E2BA9}"/>
              </a:ext>
            </a:extLst>
          </p:cNvPr>
          <p:cNvSpPr txBox="1"/>
          <p:nvPr/>
        </p:nvSpPr>
        <p:spPr>
          <a:xfrm>
            <a:off x="1712752" y="2555807"/>
            <a:ext cx="738408"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Web App</a:t>
            </a:r>
          </a:p>
        </p:txBody>
      </p:sp>
      <p:sp>
        <p:nvSpPr>
          <p:cNvPr id="1142" name="TextBox 1141">
            <a:extLst>
              <a:ext uri="{FF2B5EF4-FFF2-40B4-BE49-F238E27FC236}">
                <a16:creationId xmlns:a16="http://schemas.microsoft.com/office/drawing/2014/main" id="{B8F7C396-BD83-5E7E-370E-B1B0E68AAC88}"/>
              </a:ext>
            </a:extLst>
          </p:cNvPr>
          <p:cNvSpPr txBox="1"/>
          <p:nvPr/>
        </p:nvSpPr>
        <p:spPr>
          <a:xfrm>
            <a:off x="8092596" y="6193083"/>
            <a:ext cx="823944"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Dialogistic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Settings</a:t>
            </a:r>
          </a:p>
        </p:txBody>
      </p:sp>
      <p:cxnSp>
        <p:nvCxnSpPr>
          <p:cNvPr id="1143" name="Straight Arrow Connector 1142">
            <a:extLst>
              <a:ext uri="{FF2B5EF4-FFF2-40B4-BE49-F238E27FC236}">
                <a16:creationId xmlns:a16="http://schemas.microsoft.com/office/drawing/2014/main" id="{31F2AEA0-5697-E782-DD77-1E33E17D893D}"/>
              </a:ext>
            </a:extLst>
          </p:cNvPr>
          <p:cNvCxnSpPr>
            <a:cxnSpLocks/>
            <a:stCxn id="30" idx="1"/>
            <a:endCxn id="16" idx="3"/>
          </p:cNvCxnSpPr>
          <p:nvPr/>
        </p:nvCxnSpPr>
        <p:spPr>
          <a:xfrm flipH="1">
            <a:off x="2393626" y="3691400"/>
            <a:ext cx="1180006" cy="8620"/>
          </a:xfrm>
          <a:prstGeom prst="straightConnector1">
            <a:avLst/>
          </a:prstGeom>
          <a:ln w="38100">
            <a:solidFill>
              <a:schemeClr val="bg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147" name="TextBox 1146">
            <a:extLst>
              <a:ext uri="{FF2B5EF4-FFF2-40B4-BE49-F238E27FC236}">
                <a16:creationId xmlns:a16="http://schemas.microsoft.com/office/drawing/2014/main" id="{BFE6896F-6DE6-0DD2-DBAB-5E529DD04584}"/>
              </a:ext>
            </a:extLst>
          </p:cNvPr>
          <p:cNvSpPr txBox="1"/>
          <p:nvPr/>
        </p:nvSpPr>
        <p:spPr>
          <a:xfrm>
            <a:off x="3345841" y="514585"/>
            <a:ext cx="1662506"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Retrieval 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mn-cs"/>
              </a:rPr>
              <a:t>Generation</a:t>
            </a:r>
          </a:p>
        </p:txBody>
      </p:sp>
    </p:spTree>
    <p:extLst>
      <p:ext uri="{BB962C8B-B14F-4D97-AF65-F5344CB8AC3E}">
        <p14:creationId xmlns:p14="http://schemas.microsoft.com/office/powerpoint/2010/main" val="7042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Hands</a:t>
            </a:r>
            <a:r>
              <a:rPr lang="en-US" b="1">
                <a:gradFill flip="none" rotWithShape="1">
                  <a:gsLst>
                    <a:gs pos="12000">
                      <a:srgbClr val="D59ED7"/>
                    </a:gs>
                    <a:gs pos="86000">
                      <a:srgbClr val="8DC8E8"/>
                    </a:gs>
                  </a:gsLst>
                  <a:lin ang="18900000" scaled="1"/>
                  <a:tileRect/>
                </a:gradFill>
                <a:latin typeface="Segoe UI Semibold"/>
              </a:rPr>
              <a:t>-On Hack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3</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E58699D4-19AD-2CE9-C9C7-B6C758DA939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71849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D413546A-3B26-99DA-306F-029301A939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CA887-C34A-7D8E-DDE3-30CCE8BC023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38ECB61-40EE-C41C-24CC-2CD1302E2730}"/>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674A50B1-C8C1-5422-E4EE-82B4CEE29D9D}"/>
              </a:ext>
            </a:extLst>
          </p:cNvPr>
          <p:cNvGraphicFramePr>
            <a:graphicFrameLocks noGrp="1"/>
          </p:cNvGraphicFramePr>
          <p:nvPr>
            <p:extLst>
              <p:ext uri="{D42A27DB-BD31-4B8C-83A1-F6EECF244321}">
                <p14:modId xmlns:p14="http://schemas.microsoft.com/office/powerpoint/2010/main" val="651040286"/>
              </p:ext>
            </p:extLst>
          </p:nvPr>
        </p:nvGraphicFramePr>
        <p:xfrm>
          <a:off x="1517056" y="1963657"/>
          <a:ext cx="9157888" cy="2766222"/>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11:20 – 12:00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Hands-On Hack</a:t>
                      </a:r>
                      <a:endParaRPr lang="en-US" sz="1800">
                        <a:solidFill>
                          <a:srgbClr val="00B0F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110 mins</a:t>
                      </a:r>
                      <a:endParaRPr lang="en-US" sz="1800">
                        <a:solidFill>
                          <a:srgbClr val="00B0F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12:00 – 1:50 P.M. (EST)</a:t>
                      </a:r>
                      <a:endParaRPr lang="en-US" sz="1800">
                        <a:solidFill>
                          <a:srgbClr val="00B0F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6029E0D6-1479-4C76-7D71-20BAEEC5155F}"/>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
        <p:nvSpPr>
          <p:cNvPr id="3" name="TextBox 2">
            <a:extLst>
              <a:ext uri="{FF2B5EF4-FFF2-40B4-BE49-F238E27FC236}">
                <a16:creationId xmlns:a16="http://schemas.microsoft.com/office/drawing/2014/main" id="{FD22759B-B84D-7AF6-EA07-D4F6072A73FD}"/>
              </a:ext>
            </a:extLst>
          </p:cNvPr>
          <p:cNvSpPr txBox="1"/>
          <p:nvPr/>
        </p:nvSpPr>
        <p:spPr>
          <a:xfrm>
            <a:off x="2602753" y="5881594"/>
            <a:ext cx="7571303" cy="369332"/>
          </a:xfrm>
          <a:prstGeom prst="rect">
            <a:avLst/>
          </a:prstGeom>
          <a:noFill/>
        </p:spPr>
        <p:txBody>
          <a:bodyPr wrap="none" rtlCol="0">
            <a:spAutoFit/>
          </a:bodyPr>
          <a:lstStyle/>
          <a:p>
            <a:r>
              <a:rPr lang="en-US">
                <a:solidFill>
                  <a:schemeClr val="bg1"/>
                </a:solidFill>
              </a:rPr>
              <a:t>GitHub: 	</a:t>
            </a:r>
            <a:r>
              <a:rPr lang="en-US">
                <a:solidFill>
                  <a:srgbClr val="00B0F0"/>
                </a:solidFill>
                <a:hlinkClick r:id="rId4">
                  <a:extLst>
                    <a:ext uri="{A12FA001-AC4F-418D-AE19-62706E023703}">
                      <ahyp:hlinkClr xmlns:ahyp="http://schemas.microsoft.com/office/drawing/2018/hyperlinkcolor" val="tx"/>
                    </a:ext>
                  </a:extLst>
                </a:hlinkClick>
              </a:rPr>
              <a:t>https://github.com/Boykai/octo-microhack-rag-ai-and-your-data</a:t>
            </a:r>
            <a:r>
              <a:rPr lang="en-US">
                <a:solidFill>
                  <a:srgbClr val="00B0F0"/>
                </a:solidFill>
              </a:rPr>
              <a:t> </a:t>
            </a:r>
            <a:r>
              <a:rPr lang="en-US">
                <a:solidFill>
                  <a:schemeClr val="bg1"/>
                </a:solidFill>
              </a:rPr>
              <a:t>	</a:t>
            </a:r>
            <a:endParaRPr lang="en-US"/>
          </a:p>
        </p:txBody>
      </p:sp>
    </p:spTree>
    <p:extLst>
      <p:ext uri="{BB962C8B-B14F-4D97-AF65-F5344CB8AC3E}">
        <p14:creationId xmlns:p14="http://schemas.microsoft.com/office/powerpoint/2010/main" val="1372010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Break</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4</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116AB21F-6A99-5326-7895-B4E459684060}"/>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3869244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BD022E9-AFB4-63DC-68AA-F3617EC1E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39256-24C0-F1B8-E6C7-C17371BAD85E}"/>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47E7FE8B-C7F1-613D-3529-1A04D822E8D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ACA3C1F8-524B-283B-08B2-1F709335FFF8}"/>
              </a:ext>
            </a:extLst>
          </p:cNvPr>
          <p:cNvGraphicFramePr>
            <a:graphicFrameLocks noGrp="1"/>
          </p:cNvGraphicFramePr>
          <p:nvPr>
            <p:extLst>
              <p:ext uri="{D42A27DB-BD31-4B8C-83A1-F6EECF244321}">
                <p14:modId xmlns:p14="http://schemas.microsoft.com/office/powerpoint/2010/main" val="3185277936"/>
              </p:ext>
            </p:extLst>
          </p:nvPr>
        </p:nvGraphicFramePr>
        <p:xfrm>
          <a:off x="1517056" y="1963657"/>
          <a:ext cx="9157888" cy="2766222"/>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11:20 – 12:00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12:00 – 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Break</a:t>
                      </a:r>
                      <a:endParaRPr lang="en-US" sz="1800">
                        <a:solidFill>
                          <a:srgbClr val="00B0F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10 mins</a:t>
                      </a:r>
                      <a:endParaRPr lang="en-US" sz="1800">
                        <a:solidFill>
                          <a:srgbClr val="00B0F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1:50 – 2:00 P.M. (EST)</a:t>
                      </a:r>
                      <a:endParaRPr lang="en-US" sz="1800">
                        <a:solidFill>
                          <a:srgbClr val="00B0F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5BDE91AB-6E67-62B0-E1BA-5AAC6A29D990}"/>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114190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Show &amp; Tell</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5</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543ACDC-D6C5-15E2-F97F-171A44E1060F}"/>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14976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C80C2D2D-3211-6DD8-E94A-78CAC34C6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7D6E9-38A3-D65F-5F10-69F5903B8CEB}"/>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C0A44491-B1D9-8680-F1FC-67FF83F680F8}"/>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55120DED-9CB4-82C5-CF2A-C0F0F5CE44E7}"/>
              </a:ext>
            </a:extLst>
          </p:cNvPr>
          <p:cNvGraphicFramePr>
            <a:graphicFrameLocks noGrp="1"/>
          </p:cNvGraphicFramePr>
          <p:nvPr>
            <p:extLst>
              <p:ext uri="{D42A27DB-BD31-4B8C-83A1-F6EECF244321}">
                <p14:modId xmlns:p14="http://schemas.microsoft.com/office/powerpoint/2010/main" val="751251941"/>
              </p:ext>
            </p:extLst>
          </p:nvPr>
        </p:nvGraphicFramePr>
        <p:xfrm>
          <a:off x="1517056" y="1963657"/>
          <a:ext cx="9157888" cy="2766222"/>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11:20 – 12:00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12:00 – 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Show &amp; Tell</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45 mins</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2:00 – 2:45 P.M. (EST)</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11D9CB48-E182-4793-8D68-FC794F58A71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3067808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A0B316A-2C70-B428-E786-760AC228474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5BE9672-5AC8-BB73-7C7C-D79FFEA73A7A}"/>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407857CB-5768-0FC1-EB75-AA552762DE18}"/>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2" name="TextBox 1">
            <a:extLst>
              <a:ext uri="{FF2B5EF4-FFF2-40B4-BE49-F238E27FC236}">
                <a16:creationId xmlns:a16="http://schemas.microsoft.com/office/drawing/2014/main" id="{8AF58ED8-5768-8D9F-86B8-893AB9015129}"/>
              </a:ext>
            </a:extLst>
          </p:cNvPr>
          <p:cNvSpPr txBox="1"/>
          <p:nvPr/>
        </p:nvSpPr>
        <p:spPr>
          <a:xfrm>
            <a:off x="1567013" y="885696"/>
            <a:ext cx="9012082" cy="461664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Instructions:</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Each team will have 5 minutes to share their topics.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Make sure that everyone speaks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a:solidFill>
                  <a:schemeClr val="bg1"/>
                </a:solidFill>
                <a:latin typeface="Segoe Sans Text"/>
              </a:rPr>
              <a:t>Make sure that everyone is on camera when they are speaking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bg1"/>
                </a:solidFill>
                <a:effectLst/>
                <a:uLnTx/>
                <a:uFillTx/>
                <a:latin typeface="Segoe Sans Text"/>
                <a:ea typeface="+mn-ea"/>
                <a:cs typeface="+mn-cs"/>
              </a:rPr>
              <a:t>There are no wrong answers and no penalty for not having finished (but we </a:t>
            </a:r>
            <a:br>
              <a:rPr kumimoji="0" lang="en-US" sz="2000" b="0" i="0" u="none" strike="noStrike" kern="1200" cap="none" spc="0" normalizeH="0" baseline="0" noProof="0">
                <a:ln>
                  <a:noFill/>
                </a:ln>
                <a:solidFill>
                  <a:schemeClr val="bg1"/>
                </a:solidFill>
                <a:effectLst/>
                <a:uLnTx/>
                <a:uFillTx/>
                <a:latin typeface="Segoe Sans Text"/>
                <a:ea typeface="+mn-ea"/>
                <a:cs typeface="+mn-cs"/>
              </a:rPr>
            </a:br>
            <a:r>
              <a:rPr kumimoji="0" lang="en-US" sz="2000" b="0" i="0" u="none" strike="noStrike" kern="1200" cap="none" spc="0" normalizeH="0" baseline="0" noProof="0">
                <a:ln>
                  <a:noFill/>
                </a:ln>
                <a:solidFill>
                  <a:schemeClr val="bg1"/>
                </a:solidFill>
                <a:effectLst/>
                <a:uLnTx/>
                <a:uFillTx/>
                <a:latin typeface="Segoe Sans Text"/>
                <a:ea typeface="+mn-ea"/>
                <a:cs typeface="+mn-cs"/>
              </a:rPr>
              <a:t>would love to know what held you back from finishing) </a:t>
            </a:r>
            <a:endParaRPr lang="en-US" sz="2000">
              <a:solidFill>
                <a:schemeClr val="bg1"/>
              </a:solidFill>
              <a:latin typeface="Segoe Sans Text"/>
            </a:endParaRP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sz="2000" noProof="0">
              <a:solidFill>
                <a:schemeClr val="bg1"/>
              </a:solidFill>
              <a:latin typeface="Segoe Sans Text"/>
            </a:endParaRPr>
          </a:p>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Topics to Share for Show &amp; Tell:</a:t>
            </a:r>
            <a:endParaRPr kumimoji="0" lang="en-US" sz="2000" b="0" i="0" u="none" strike="noStrike" kern="1200" cap="none" spc="0" normalizeH="0" baseline="0" noProof="0">
              <a:ln>
                <a:noFill/>
              </a:ln>
              <a:solidFill>
                <a:schemeClr val="bg1"/>
              </a:solidFill>
              <a:effectLst/>
              <a:uLnTx/>
              <a:uFillTx/>
              <a:latin typeface="Segoe Sans Text"/>
              <a:ea typeface="+mn-ea"/>
              <a:cs typeface="+mn-cs"/>
            </a:endParaRPr>
          </a:p>
          <a:p>
            <a:pPr marL="342900" indent="-342900">
              <a:buFont typeface="Arial" panose="020B0604020202020204" pitchFamily="34" charset="0"/>
              <a:buChar char="•"/>
              <a:defRPr/>
            </a:pPr>
            <a:r>
              <a:rPr lang="en-US" sz="2000">
                <a:solidFill>
                  <a:schemeClr val="bg1"/>
                </a:solidFill>
                <a:latin typeface="Segoe Sans Text"/>
              </a:rPr>
              <a:t>Name one thing you learned</a:t>
            </a:r>
          </a:p>
          <a:p>
            <a:pPr marL="342900" indent="-342900">
              <a:buFont typeface="Arial" panose="020B0604020202020204" pitchFamily="34" charset="0"/>
              <a:buChar char="•"/>
              <a:defRPr/>
            </a:pPr>
            <a:r>
              <a:rPr lang="en-US" sz="2000">
                <a:solidFill>
                  <a:schemeClr val="bg1"/>
                </a:solidFill>
                <a:latin typeface="Segoe Sans Text"/>
              </a:rPr>
              <a:t>What was more difficult than you expected?</a:t>
            </a:r>
          </a:p>
          <a:p>
            <a:pPr marL="342900" indent="-342900">
              <a:buFont typeface="Arial" panose="020B0604020202020204" pitchFamily="34" charset="0"/>
              <a:buChar char="•"/>
              <a:defRPr/>
            </a:pPr>
            <a:r>
              <a:rPr lang="en-US" sz="2000">
                <a:solidFill>
                  <a:schemeClr val="bg1"/>
                </a:solidFill>
                <a:latin typeface="Segoe Sans Text"/>
              </a:rPr>
              <a:t>What surprised you the most?</a:t>
            </a:r>
          </a:p>
          <a:p>
            <a:pPr marL="342900" indent="-342900">
              <a:buFont typeface="Arial" panose="020B0604020202020204" pitchFamily="34" charset="0"/>
              <a:buChar char="•"/>
              <a:defRPr/>
            </a:pPr>
            <a:r>
              <a:rPr lang="en-US" sz="2000">
                <a:solidFill>
                  <a:schemeClr val="bg1"/>
                </a:solidFill>
                <a:latin typeface="Segoe Sans Text"/>
              </a:rPr>
              <a:t>What do you think will be the biggest pushback from your customer as they </a:t>
            </a:r>
            <a:br>
              <a:rPr lang="en-US" sz="2000">
                <a:solidFill>
                  <a:schemeClr val="bg1"/>
                </a:solidFill>
                <a:latin typeface="Segoe Sans Text"/>
              </a:rPr>
            </a:br>
            <a:r>
              <a:rPr lang="en-US" sz="2000">
                <a:solidFill>
                  <a:schemeClr val="bg1"/>
                </a:solidFill>
                <a:latin typeface="Segoe Sans Text"/>
              </a:rPr>
              <a:t>look to adopt this technology?</a:t>
            </a:r>
          </a:p>
          <a:p>
            <a:pPr marL="342900" indent="-342900">
              <a:buFont typeface="Arial" panose="020B0604020202020204" pitchFamily="34" charset="0"/>
              <a:buChar char="•"/>
              <a:defRPr/>
            </a:pPr>
            <a:r>
              <a:rPr lang="en-US" sz="2000">
                <a:solidFill>
                  <a:schemeClr val="bg1"/>
                </a:solidFill>
                <a:latin typeface="Segoe Sans Text"/>
              </a:rPr>
              <a:t>Did you have any showstoppers?</a:t>
            </a:r>
          </a:p>
        </p:txBody>
      </p:sp>
    </p:spTree>
    <p:extLst>
      <p:ext uri="{BB962C8B-B14F-4D97-AF65-F5344CB8AC3E}">
        <p14:creationId xmlns:p14="http://schemas.microsoft.com/office/powerpoint/2010/main" val="2672073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kumimoji="0" lang="en-US" sz="40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Welcome &amp; Introductions</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1</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9" name="Picture 8">
            <a:extLst>
              <a:ext uri="{FF2B5EF4-FFF2-40B4-BE49-F238E27FC236}">
                <a16:creationId xmlns:a16="http://schemas.microsoft.com/office/drawing/2014/main" id="{3856DDEF-C650-B24F-2833-D520DC6C7476}"/>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2340019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959BBCE-7D05-1CA6-96F9-98136F7D6FE8}"/>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2A908F8F-0318-72EB-B23C-942FD80B1676}"/>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360D6A3D-3DAB-035F-B067-3DC5AFBA6AF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907E8B24-7722-8093-824C-F41F629A6841}"/>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Close</a:t>
            </a:r>
            <a:endParaRPr lang="en-IN" spc="0">
              <a:solidFill>
                <a:schemeClr val="bg1"/>
              </a:solidFill>
              <a:latin typeface="Segoe UI Semibold" panose="020B0702040204020203" pitchFamily="34" charset="0"/>
              <a:cs typeface="Segoe UI Semibold" panose="020B0702040204020203" pitchFamily="34" charset="0"/>
            </a:endParaRPr>
          </a:p>
        </p:txBody>
      </p:sp>
      <p:sp>
        <p:nvSpPr>
          <p:cNvPr id="2" name="Oval 34_1">
            <a:extLst>
              <a:ext uri="{FF2B5EF4-FFF2-40B4-BE49-F238E27FC236}">
                <a16:creationId xmlns:a16="http://schemas.microsoft.com/office/drawing/2014/main" id="{AEF450FB-525E-85C1-BE41-B6BE7F549F0C}"/>
              </a:ext>
              <a:ext uri="{C183D7F6-B498-43B3-948B-1728B52AA6E4}">
                <adec:decorative xmlns:adec="http://schemas.microsoft.com/office/drawing/2017/decorative" val="0"/>
              </a:ext>
            </a:extLst>
          </p:cNvPr>
          <p:cNvSpPr>
            <a:spLocks/>
          </p:cNvSpPr>
          <p:nvPr/>
        </p:nvSpPr>
        <p:spPr bwMode="auto">
          <a:xfrm>
            <a:off x="585788" y="3034991"/>
            <a:ext cx="785066" cy="788018"/>
          </a:xfrm>
          <a:prstGeom prst="ellipse">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6</a:t>
            </a:r>
          </a:p>
        </p:txBody>
      </p:sp>
      <p:pic>
        <p:nvPicPr>
          <p:cNvPr id="6" name="Picture 5">
            <a:extLst>
              <a:ext uri="{FF2B5EF4-FFF2-40B4-BE49-F238E27FC236}">
                <a16:creationId xmlns:a16="http://schemas.microsoft.com/office/drawing/2014/main" id="{5AB78B01-67F3-1A23-512E-EC4D5D4461E2}"/>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1" name="Picture 10">
            <a:extLst>
              <a:ext uri="{FF2B5EF4-FFF2-40B4-BE49-F238E27FC236}">
                <a16:creationId xmlns:a16="http://schemas.microsoft.com/office/drawing/2014/main" id="{02878802-1217-0501-74E3-AC8BD0B819D8}"/>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12799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4B5FB4F-7A08-D788-C54D-9214FBF36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789EC-5701-1CA2-ADE5-AAD8626B7570}"/>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68364FBC-44BB-79BF-BA4F-552DED9B4C5D}"/>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2D4EDE2B-38E5-D87B-2869-DC2D32C1D44B}"/>
              </a:ext>
            </a:extLst>
          </p:cNvPr>
          <p:cNvGraphicFramePr>
            <a:graphicFrameLocks noGrp="1"/>
          </p:cNvGraphicFramePr>
          <p:nvPr>
            <p:extLst>
              <p:ext uri="{D42A27DB-BD31-4B8C-83A1-F6EECF244321}">
                <p14:modId xmlns:p14="http://schemas.microsoft.com/office/powerpoint/2010/main" val="1099816687"/>
              </p:ext>
            </p:extLst>
          </p:nvPr>
        </p:nvGraphicFramePr>
        <p:xfrm>
          <a:off x="1517056" y="1963657"/>
          <a:ext cx="9157888" cy="2766222"/>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lang="en-US" sz="1800">
                          <a:solidFill>
                            <a:schemeClr val="bg1"/>
                          </a:solidFill>
                        </a:rPr>
                        <a:t>Welcome &amp; Introduction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 mins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11:00 – 11:20 A.M. (EST)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11:20 – 12:00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12:00 – 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Close</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15 mins</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2:45 – 3:00 P.M. (EST)</a:t>
                      </a:r>
                      <a:endParaRPr lang="en-US" sz="180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DC5C9B2B-F82A-D9CE-0681-04B236988A1B}"/>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244852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399EA1CC-9BA7-9753-34A2-5D0381734D51}"/>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A3A5083A-4C6F-F59D-4FDB-D562FE76D69D}"/>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A0F7B56B-FC44-3888-0792-19DE832E76D8}"/>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7AEAB638-AB6B-3DCC-1120-073B36633ED9}"/>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BA2C3531-755B-27DE-837B-370734F09F4D}"/>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3096AA0B-E9D9-C194-919A-BFF07BF37BAB}"/>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0E53114C-3ADD-4328-42C9-59F4FB60C36E}"/>
              </a:ext>
            </a:extLst>
          </p:cNvPr>
          <p:cNvSpPr txBox="1"/>
          <p:nvPr/>
        </p:nvSpPr>
        <p:spPr>
          <a:xfrm>
            <a:off x="6793543" y="5498356"/>
            <a:ext cx="5998464" cy="12035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B0F0"/>
                </a:solidFill>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rPr>
              <a:t>Microhack Feedback Form</a:t>
            </a:r>
            <a:endParaRPr kumimoji="0" lang="en-US" sz="1600" b="0" i="0" u="none" strike="noStrike" kern="1200" cap="none" spc="0" normalizeH="0" baseline="0" noProof="0">
              <a:ln>
                <a:noFill/>
              </a:ln>
              <a:solidFill>
                <a:srgbClr val="00B0F0"/>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0AF2B3D4-2E3D-F501-BF1E-78E11D69D511}"/>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C5F568D9-BDCA-F249-8277-5CACFCDE48E0}"/>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Feedback</a:t>
            </a:r>
          </a:p>
        </p:txBody>
      </p:sp>
      <p:pic>
        <p:nvPicPr>
          <p:cNvPr id="5" name="Picture 4">
            <a:extLst>
              <a:ext uri="{FF2B5EF4-FFF2-40B4-BE49-F238E27FC236}">
                <a16:creationId xmlns:a16="http://schemas.microsoft.com/office/drawing/2014/main" id="{912211E8-AB26-9124-1E35-F44D050813EA}"/>
              </a:ext>
            </a:extLst>
          </p:cNvPr>
          <p:cNvPicPr>
            <a:picLocks noChangeAspect="1"/>
          </p:cNvPicPr>
          <p:nvPr/>
        </p:nvPicPr>
        <p:blipFill>
          <a:blip r:embed="rId8"/>
          <a:stretch>
            <a:fillRect/>
          </a:stretch>
        </p:blipFill>
        <p:spPr>
          <a:xfrm>
            <a:off x="5972540" y="1258401"/>
            <a:ext cx="4150857" cy="4114800"/>
          </a:xfrm>
          <a:prstGeom prst="rect">
            <a:avLst/>
          </a:prstGeom>
        </p:spPr>
      </p:pic>
      <p:sp>
        <p:nvSpPr>
          <p:cNvPr id="10" name="TextBox 9">
            <a:extLst>
              <a:ext uri="{FF2B5EF4-FFF2-40B4-BE49-F238E27FC236}">
                <a16:creationId xmlns:a16="http://schemas.microsoft.com/office/drawing/2014/main" id="{21974827-07A4-9D60-8528-F3676F74D644}"/>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4FB1F97C-380D-BBA8-8DF3-2BC3722E2B71}"/>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Tree>
    <p:extLst>
      <p:ext uri="{BB962C8B-B14F-4D97-AF65-F5344CB8AC3E}">
        <p14:creationId xmlns:p14="http://schemas.microsoft.com/office/powerpoint/2010/main" val="3837788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B45AEFC-1EF7-E5EA-C431-199438ECFAF7}"/>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FA038C1-7C4A-F50B-9166-8536E3D630D1}"/>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ED203284-0117-2C01-CCEF-285C78E48C59}"/>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07FA445C-1133-4400-1511-A39F83932F64}"/>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sp>
        <p:nvSpPr>
          <p:cNvPr id="10" name="Title 9">
            <a:extLst>
              <a:ext uri="{FF2B5EF4-FFF2-40B4-BE49-F238E27FC236}">
                <a16:creationId xmlns:a16="http://schemas.microsoft.com/office/drawing/2014/main" id="{4836EB43-3EE6-0CE7-40F6-679A129A551A}"/>
              </a:ext>
            </a:extLst>
          </p:cNvPr>
          <p:cNvSpPr>
            <a:spLocks noGrp="1"/>
          </p:cNvSpPr>
          <p:nvPr>
            <p:ph type="title"/>
          </p:nvPr>
        </p:nvSpPr>
        <p:spPr>
          <a:xfrm>
            <a:off x="585788" y="3121223"/>
            <a:ext cx="9144000" cy="615553"/>
          </a:xfrm>
        </p:spPr>
        <p:txBody>
          <a:bodyPr lIns="1005840" tIns="0" rIns="0" bIns="0" anchor="ctr"/>
          <a:lstStyle/>
          <a:p>
            <a:pPr>
              <a:lnSpc>
                <a:spcPct val="100000"/>
              </a:lnSpc>
            </a:pPr>
            <a:r>
              <a:rPr lang="en-US" b="1">
                <a:gradFill flip="none" rotWithShape="1">
                  <a:gsLst>
                    <a:gs pos="12000">
                      <a:srgbClr val="D59ED7"/>
                    </a:gs>
                    <a:gs pos="86000">
                      <a:srgbClr val="8DC8E8"/>
                    </a:gs>
                  </a:gsLst>
                  <a:lin ang="18900000" scaled="1"/>
                  <a:tileRect/>
                </a:gradFill>
                <a:latin typeface="Segoe UI Semibold"/>
              </a:rPr>
              <a:t>End</a:t>
            </a:r>
            <a:endParaRPr lang="en-IN" spc="0">
              <a:solidFill>
                <a:schemeClr val="bg1"/>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37B5AD25-EC2A-E597-47B7-3360526F974F}"/>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2" name="Picture 1">
            <a:extLst>
              <a:ext uri="{FF2B5EF4-FFF2-40B4-BE49-F238E27FC236}">
                <a16:creationId xmlns:a16="http://schemas.microsoft.com/office/drawing/2014/main" id="{D4CDD84F-C25F-2DA8-0F39-BE86276A882B}"/>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Tree>
    <p:extLst>
      <p:ext uri="{BB962C8B-B14F-4D97-AF65-F5344CB8AC3E}">
        <p14:creationId xmlns:p14="http://schemas.microsoft.com/office/powerpoint/2010/main" val="1345270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DDD3EC5-7BF3-594C-ACA9-C409D44A7C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D371B91-AB4D-BED3-65D9-FA5773E2A247}"/>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5A45402D-22EB-3E04-7FF9-02DFECE5F7AA}"/>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F9419FB-5BE2-568A-BBF6-96EFEC42BE13}"/>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A1F74964-B03B-E435-40D4-DD3601938F93}"/>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CB927349-0DDC-D996-48AA-10C67190F111}"/>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B1A59309-13C3-CAA1-886D-4585576E9A4F}"/>
              </a:ext>
            </a:extLst>
          </p:cNvPr>
          <p:cNvSpPr txBox="1"/>
          <p:nvPr/>
        </p:nvSpPr>
        <p:spPr>
          <a:xfrm>
            <a:off x="4789178" y="1864391"/>
            <a:ext cx="5998464" cy="4129015"/>
          </a:xfrm>
          <a:prstGeom prst="rect">
            <a:avLst/>
          </a:prstGeom>
          <a:noFill/>
        </p:spPr>
        <p:txBody>
          <a:bodyPr wrap="square">
            <a:spAutoFit/>
          </a:bodyPr>
          <a:lstStyle/>
          <a:p>
            <a:pPr marL="57150" marR="0" lvl="0" indent="0" algn="l" defTabSz="914400" rtl="0" eaLnBrk="1" fontAlgn="auto" latinLnBrk="0" hangingPunct="1">
              <a:lnSpc>
                <a:spcPct val="115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 it Real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Hands-on experience that translates directly to customer solutions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Key Resources: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Access essential tools and demos for continuous learning.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Deepen Expertise: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Build critical technical skills in priority areas</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Collaborative Learning: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Work with peers and experts in a team-driven setting</a:t>
            </a:r>
          </a:p>
          <a:p>
            <a:pPr marL="57150" marR="0" lvl="0" indent="0" algn="l" defTabSz="914400" rtl="0" eaLnBrk="1" fontAlgn="auto" latinLnBrk="0" hangingPunct="1">
              <a:lnSpc>
                <a:spcPct val="115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Lasting Impact: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Equip teams to deliver more value and innovation to customers</a:t>
            </a:r>
            <a:endParaRPr kumimoji="0" lang="en-US" sz="1600" b="0"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C8D6A2BD-ABEA-7542-69D5-CEFFC41F1718}"/>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146BC051-365F-B7AA-53CC-772632483BB9}"/>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Goals</a:t>
            </a:r>
          </a:p>
        </p:txBody>
      </p:sp>
      <p:sp>
        <p:nvSpPr>
          <p:cNvPr id="16" name="TextBox 15">
            <a:extLst>
              <a:ext uri="{FF2B5EF4-FFF2-40B4-BE49-F238E27FC236}">
                <a16:creationId xmlns:a16="http://schemas.microsoft.com/office/drawing/2014/main" id="{BDFC9DF0-4042-20D9-8E34-07DA5852482F}"/>
              </a:ext>
            </a:extLst>
          </p:cNvPr>
          <p:cNvSpPr txBox="1"/>
          <p:nvPr/>
        </p:nvSpPr>
        <p:spPr>
          <a:xfrm>
            <a:off x="4870095" y="477438"/>
            <a:ext cx="6141110" cy="535531"/>
          </a:xfrm>
          <a:prstGeom prst="rect">
            <a:avLst/>
          </a:prstGeom>
          <a:noFill/>
        </p:spPr>
        <p:txBody>
          <a:bodyPr wrap="square">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Build technical skills through hands-on application in key areas, while fostering a sense of community and collaboration.</a:t>
            </a:r>
            <a:endParaRPr kumimoji="0" lang="en-US" sz="1600" b="0" i="1" u="none" strike="noStrike" kern="1200" cap="none" spc="-50" normalizeH="0" baseline="0" noProof="0">
              <a:ln w="3175">
                <a:noFill/>
              </a:ln>
              <a:solidFill>
                <a:srgbClr val="D59ED7"/>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48405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CE0B42E-52DC-8541-837A-79448373A6E5}"/>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6D68972D-38D5-3C3B-87E5-6671F9E6B01F}"/>
              </a:ext>
              <a:ext uri="{C183D7F6-B498-43B3-948B-1728B52AA6E4}">
                <adec:decorative xmlns:adec="http://schemas.microsoft.com/office/drawing/2017/decorative" val="1"/>
              </a:ext>
            </a:extLst>
          </p:cNvPr>
          <p:cNvGrpSpPr>
            <a:grpSpLocks noGrp="1" noUngrp="1" noRot="1" noMove="1" noResize="1"/>
          </p:cNvGrpSpPr>
          <p:nvPr/>
        </p:nvGrpSpPr>
        <p:grpSpPr>
          <a:xfrm>
            <a:off x="0" y="1123950"/>
            <a:ext cx="11606784" cy="4610100"/>
            <a:chOff x="0" y="1123950"/>
            <a:chExt cx="11606784" cy="4610100"/>
          </a:xfrm>
          <a:solidFill>
            <a:srgbClr val="091F2C"/>
          </a:solidFill>
        </p:grpSpPr>
        <p:pic>
          <p:nvPicPr>
            <p:cNvPr id="3" name="Picture Placeholder 4" descr="A close-up of a blue and white wavy paper&#10;&#10;Description automatically generated">
              <a:extLst>
                <a:ext uri="{FF2B5EF4-FFF2-40B4-BE49-F238E27FC236}">
                  <a16:creationId xmlns:a16="http://schemas.microsoft.com/office/drawing/2014/main" id="{C7C8327D-A21A-2CB1-7816-2867AC0B0961}"/>
                </a:ext>
              </a:extLst>
            </p:cNvPr>
            <p:cNvPicPr>
              <a:picLocks noGrp="1" noRot="1" noChangeAspect="1" noMove="1" noResize="1" noEditPoints="1" noAdjustHandles="1" noChangeArrowheads="1" noChangeShapeType="1" noCrop="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5586" t="16389" r="7468" b="16389"/>
            <a:stretch/>
          </p:blipFill>
          <p:spPr>
            <a:xfrm>
              <a:off x="0" y="1123950"/>
              <a:ext cx="11606784" cy="4610100"/>
            </a:xfrm>
            <a:custGeom>
              <a:avLst/>
              <a:gdLst>
                <a:gd name="connsiteX0" fmla="*/ 0 w 11606784"/>
                <a:gd name="connsiteY0" fmla="*/ 0 h 4610100"/>
                <a:gd name="connsiteX1" fmla="*/ 11378354 w 11606784"/>
                <a:gd name="connsiteY1" fmla="*/ 0 h 4610100"/>
                <a:gd name="connsiteX2" fmla="*/ 11606784 w 11606784"/>
                <a:gd name="connsiteY2" fmla="*/ 228430 h 4610100"/>
                <a:gd name="connsiteX3" fmla="*/ 11606784 w 11606784"/>
                <a:gd name="connsiteY3" fmla="*/ 4381670 h 4610100"/>
                <a:gd name="connsiteX4" fmla="*/ 11378354 w 11606784"/>
                <a:gd name="connsiteY4" fmla="*/ 4610100 h 4610100"/>
                <a:gd name="connsiteX5" fmla="*/ 0 w 11606784"/>
                <a:gd name="connsiteY5" fmla="*/ 4610100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6784" h="4610100">
                  <a:moveTo>
                    <a:pt x="0" y="0"/>
                  </a:moveTo>
                  <a:lnTo>
                    <a:pt x="11378354" y="0"/>
                  </a:lnTo>
                  <a:cubicBezTo>
                    <a:pt x="11504512" y="0"/>
                    <a:pt x="11606784" y="102272"/>
                    <a:pt x="11606784" y="228430"/>
                  </a:cubicBezTo>
                  <a:lnTo>
                    <a:pt x="11606784" y="4381670"/>
                  </a:lnTo>
                  <a:cubicBezTo>
                    <a:pt x="11606784" y="4507828"/>
                    <a:pt x="11504512" y="4610100"/>
                    <a:pt x="11378354" y="4610100"/>
                  </a:cubicBezTo>
                  <a:lnTo>
                    <a:pt x="0" y="4610100"/>
                  </a:lnTo>
                  <a:close/>
                </a:path>
              </a:pathLst>
            </a:custGeom>
            <a:grpFill/>
            <a:ln>
              <a:noFill/>
            </a:ln>
          </p:spPr>
        </p:pic>
        <p:sp>
          <p:nvSpPr>
            <p:cNvPr id="7" name="Rectangle: Top Corners Rounded 6">
              <a:extLst>
                <a:ext uri="{FF2B5EF4-FFF2-40B4-BE49-F238E27FC236}">
                  <a16:creationId xmlns:a16="http://schemas.microsoft.com/office/drawing/2014/main" id="{62C0C58A-D85B-5776-F7D0-4408FA2C6CCB}"/>
                </a:ext>
              </a:extLst>
            </p:cNvPr>
            <p:cNvSpPr>
              <a:spLocks noGrp="1" noRot="1" noMove="1" noResize="1" noEditPoints="1" noAdjustHandles="1" noChangeArrowheads="1" noChangeShapeType="1"/>
            </p:cNvSpPr>
            <p:nvPr/>
          </p:nvSpPr>
          <p:spPr bwMode="auto">
            <a:xfrm rot="5400000">
              <a:off x="3498057" y="-2374107"/>
              <a:ext cx="4610100" cy="11606213"/>
            </a:xfrm>
            <a:prstGeom prst="round2SameRect">
              <a:avLst>
                <a:gd name="adj1" fmla="val 4955"/>
                <a:gd name="adj2" fmla="val 0"/>
              </a:avLst>
            </a:prstGeom>
            <a:grpFill/>
            <a:ln w="12700" cap="flat">
              <a:noFill/>
              <a:prstDash val="solid"/>
              <a:miter/>
            </a:ln>
            <a:effectLst/>
          </p:spPr>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8000">
                      <a:srgbClr val="091F2C">
                        <a:lumMod val="50000"/>
                        <a:lumOff val="50000"/>
                      </a:srgbClr>
                    </a:gs>
                    <a:gs pos="67000">
                      <a:srgbClr val="091F2C">
                        <a:lumMod val="90000"/>
                        <a:lumOff val="10000"/>
                      </a:srgbClr>
                    </a:gs>
                  </a:gsLst>
                  <a:path path="circle">
                    <a:fillToRect r="100000" b="100000"/>
                  </a:path>
                  <a:tileRect l="-100000" t="-100000"/>
                </a:gradFill>
                <a:effectLst/>
                <a:uLnTx/>
                <a:uFillTx/>
                <a:latin typeface="Segoe Sans Display Semibold" pitchFamily="2" charset="0"/>
                <a:ea typeface="+mn-ea"/>
                <a:cs typeface="Segoe Sans Display Semibold" pitchFamily="2" charset="0"/>
              </a:endParaRPr>
            </a:p>
          </p:txBody>
        </p:sp>
      </p:grpSp>
      <p:pic>
        <p:nvPicPr>
          <p:cNvPr id="6" name="Picture 5">
            <a:extLst>
              <a:ext uri="{FF2B5EF4-FFF2-40B4-BE49-F238E27FC236}">
                <a16:creationId xmlns:a16="http://schemas.microsoft.com/office/drawing/2014/main" id="{75332832-B287-CA24-F5D8-AD0CFBD870A8}"/>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8" name="Picture 7">
            <a:extLst>
              <a:ext uri="{FF2B5EF4-FFF2-40B4-BE49-F238E27FC236}">
                <a16:creationId xmlns:a16="http://schemas.microsoft.com/office/drawing/2014/main" id="{4F21E360-7232-4B8D-DC87-BA57E3A764E2}"/>
              </a:ext>
              <a:ext uri="{C183D7F6-B498-43B3-948B-1728B52AA6E4}">
                <adec:decorative xmlns:adec="http://schemas.microsoft.com/office/drawing/2017/decorative" val="1"/>
              </a:ext>
            </a:extLst>
          </p:cNvPr>
          <p:cNvPicPr>
            <a:picLocks noChangeAspect="1"/>
          </p:cNvPicPr>
          <p:nvPr/>
        </p:nvPicPr>
        <p:blipFill rotWithShape="1">
          <a:blip r:embed="rId6">
            <a:alphaModFix amt="50000"/>
            <a:extLst>
              <a:ext uri="{28A0092B-C50C-407E-A947-70E740481C1C}">
                <a14:useLocalDpi xmlns:a14="http://schemas.microsoft.com/office/drawing/2010/main" val="0"/>
              </a:ext>
            </a:extLst>
          </a:blip>
          <a:srcRect l="12369" b="18126"/>
          <a:stretch/>
        </p:blipFill>
        <p:spPr>
          <a:xfrm>
            <a:off x="1" y="2732357"/>
            <a:ext cx="3470816" cy="4125643"/>
          </a:xfrm>
          <a:prstGeom prst="rect">
            <a:avLst/>
          </a:prstGeom>
        </p:spPr>
      </p:pic>
      <p:sp>
        <p:nvSpPr>
          <p:cNvPr id="11" name="TextBox 10">
            <a:extLst>
              <a:ext uri="{FF2B5EF4-FFF2-40B4-BE49-F238E27FC236}">
                <a16:creationId xmlns:a16="http://schemas.microsoft.com/office/drawing/2014/main" id="{1DEAC2D7-5C50-2E3F-777B-572040382388}"/>
              </a:ext>
            </a:extLst>
          </p:cNvPr>
          <p:cNvSpPr txBox="1"/>
          <p:nvPr/>
        </p:nvSpPr>
        <p:spPr>
          <a:xfrm>
            <a:off x="6793543" y="5498356"/>
            <a:ext cx="5998464" cy="12035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B0F0"/>
                </a:solidFill>
                <a:effectLst/>
                <a:uLnTx/>
                <a:uFillTx/>
                <a:latin typeface="Segoe UI" panose="020B0502040204020203" pitchFamily="34" charset="0"/>
                <a:ea typeface="+mn-ea"/>
                <a:cs typeface="Segoe UI" panose="020B0502040204020203" pitchFamily="34" charset="0"/>
                <a:hlinkClick r:id="" action="ppaction://noaction">
                  <a:extLst>
                    <a:ext uri="{A12FA001-AC4F-418D-AE19-62706E023703}">
                      <ahyp:hlinkClr xmlns:ahyp="http://schemas.microsoft.com/office/drawing/2018/hyperlinkcolor" val="tx"/>
                    </a:ext>
                  </a:extLst>
                </a:hlinkClick>
              </a:rPr>
              <a:t>Microhack Feedback Form</a:t>
            </a:r>
            <a:endParaRPr kumimoji="0" lang="en-US" sz="1600" b="0" i="0" u="none" strike="noStrike" kern="1200" cap="none" spc="0" normalizeH="0" baseline="0" noProof="0">
              <a:ln>
                <a:noFill/>
              </a:ln>
              <a:solidFill>
                <a:srgbClr val="00B0F0"/>
              </a:solidFill>
              <a:effectLst/>
              <a:uLnTx/>
              <a:uFillTx/>
              <a:latin typeface="Segoe UI" panose="020B0502040204020203" pitchFamily="34" charset="0"/>
              <a:ea typeface="+mn-ea"/>
              <a:cs typeface="Segoe UI" panose="020B0502040204020203"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a:p>
            <a:pPr marL="57150" marR="0" lvl="0" indent="0" algn="l" defTabSz="914400" rtl="0" eaLnBrk="1" fontAlgn="auto" latinLnBrk="0" hangingPunct="1">
              <a:lnSpc>
                <a:spcPct val="115000"/>
              </a:lnSpc>
              <a:spcBef>
                <a:spcPts val="0"/>
              </a:spcBef>
              <a:spcAft>
                <a:spcPts val="0"/>
              </a:spcAft>
              <a:buClrTx/>
              <a:buSzTx/>
              <a:buFontTx/>
              <a:buNone/>
              <a:tabLst/>
              <a:defRPr/>
            </a:pPr>
            <a:endParaRPr kumimoji="0" lang="en-US" sz="11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12" name="Picture 11">
            <a:extLst>
              <a:ext uri="{FF2B5EF4-FFF2-40B4-BE49-F238E27FC236}">
                <a16:creationId xmlns:a16="http://schemas.microsoft.com/office/drawing/2014/main" id="{B0A4A76F-EA9F-E674-8EC2-4FA909D23E4B}"/>
              </a:ext>
            </a:extLst>
          </p:cNvPr>
          <p:cNvPicPr>
            <a:picLocks noChangeAspect="1"/>
          </p:cNvPicPr>
          <p:nvPr/>
        </p:nvPicPr>
        <p:blipFill>
          <a:blip r:embed="rId7"/>
          <a:stretch>
            <a:fillRect/>
          </a:stretch>
        </p:blipFill>
        <p:spPr>
          <a:xfrm>
            <a:off x="1217982" y="1989921"/>
            <a:ext cx="2752624" cy="2651760"/>
          </a:xfrm>
          <a:prstGeom prst="rect">
            <a:avLst/>
          </a:prstGeom>
        </p:spPr>
      </p:pic>
      <p:sp>
        <p:nvSpPr>
          <p:cNvPr id="14" name="TextBox 13">
            <a:extLst>
              <a:ext uri="{FF2B5EF4-FFF2-40B4-BE49-F238E27FC236}">
                <a16:creationId xmlns:a16="http://schemas.microsoft.com/office/drawing/2014/main" id="{72574F54-E2FA-09C0-2CD7-2357906C21CE}"/>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Microhack Feedback</a:t>
            </a:r>
          </a:p>
        </p:txBody>
      </p:sp>
      <p:pic>
        <p:nvPicPr>
          <p:cNvPr id="5" name="Picture 4">
            <a:extLst>
              <a:ext uri="{FF2B5EF4-FFF2-40B4-BE49-F238E27FC236}">
                <a16:creationId xmlns:a16="http://schemas.microsoft.com/office/drawing/2014/main" id="{6251AF16-EED1-D742-26C8-4BF36BE45020}"/>
              </a:ext>
            </a:extLst>
          </p:cNvPr>
          <p:cNvPicPr>
            <a:picLocks noChangeAspect="1"/>
          </p:cNvPicPr>
          <p:nvPr/>
        </p:nvPicPr>
        <p:blipFill>
          <a:blip r:embed="rId8"/>
          <a:stretch>
            <a:fillRect/>
          </a:stretch>
        </p:blipFill>
        <p:spPr>
          <a:xfrm>
            <a:off x="5972540" y="1258401"/>
            <a:ext cx="4150857" cy="4114800"/>
          </a:xfrm>
          <a:prstGeom prst="rect">
            <a:avLst/>
          </a:prstGeom>
        </p:spPr>
      </p:pic>
      <p:sp>
        <p:nvSpPr>
          <p:cNvPr id="10" name="TextBox 9">
            <a:extLst>
              <a:ext uri="{FF2B5EF4-FFF2-40B4-BE49-F238E27FC236}">
                <a16:creationId xmlns:a16="http://schemas.microsoft.com/office/drawing/2014/main" id="{95AA0F34-DCD7-987A-AF7C-760E29F6BB4C}"/>
              </a:ext>
            </a:extLst>
          </p:cNvPr>
          <p:cNvSpPr txBox="1"/>
          <p:nvPr/>
        </p:nvSpPr>
        <p:spPr>
          <a:xfrm>
            <a:off x="5742075" y="475574"/>
            <a:ext cx="505570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Your feedback is essential for shaping future Microhacks and enhancing the experience. </a:t>
            </a:r>
            <a:endParaRPr kumimoji="0" lang="en-US" sz="1400" b="1" i="1" u="none" strike="noStrike" kern="1200" cap="none" spc="0" normalizeH="0" baseline="0" noProof="0">
              <a:ln>
                <a:noFill/>
              </a:ln>
              <a:solidFill>
                <a:srgbClr val="D59ED7"/>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AA3C8D4A-D271-8275-3C4D-C4E6AA083D33}"/>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 want to hear from you!</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spTree>
    <p:extLst>
      <p:ext uri="{BB962C8B-B14F-4D97-AF65-F5344CB8AC3E}">
        <p14:creationId xmlns:p14="http://schemas.microsoft.com/office/powerpoint/2010/main" val="4127103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2970AF00-6CFD-CCEB-DFE7-8989F60A1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708043-84C5-319A-F288-366E349129FF}"/>
              </a:ext>
            </a:extLst>
          </p:cNvPr>
          <p:cNvSpPr>
            <a:spLocks noGrp="1"/>
          </p:cNvSpPr>
          <p:nvPr>
            <p:ph type="title"/>
          </p:nvPr>
        </p:nvSpPr>
        <p:spPr/>
        <p:txBody>
          <a:bodyPr/>
          <a:lstStyle/>
          <a:p>
            <a:pPr algn="ctr"/>
            <a:r>
              <a:rPr lang="en-US">
                <a:solidFill>
                  <a:schemeClr val="bg1"/>
                </a:solidFill>
                <a:latin typeface="Segoe UI Semibold" panose="020B0702040204020203" pitchFamily="34" charset="0"/>
                <a:cs typeface="Segoe UI Semibold" panose="020B0702040204020203" pitchFamily="34" charset="0"/>
              </a:rPr>
              <a:t>Agenda</a:t>
            </a:r>
          </a:p>
        </p:txBody>
      </p:sp>
      <p:pic>
        <p:nvPicPr>
          <p:cNvPr id="4" name="Picture 3">
            <a:extLst>
              <a:ext uri="{FF2B5EF4-FFF2-40B4-BE49-F238E27FC236}">
                <a16:creationId xmlns:a16="http://schemas.microsoft.com/office/drawing/2014/main" id="{E00FDA54-01F4-DE13-BBD4-BB04215FC1D2}"/>
              </a:ext>
              <a:ext uri="{C183D7F6-B498-43B3-948B-1728B52AA6E4}">
                <adec:decorative xmlns:adec="http://schemas.microsoft.com/office/drawing/2017/decorative" val="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graphicFrame>
        <p:nvGraphicFramePr>
          <p:cNvPr id="5" name="Table 5">
            <a:extLst>
              <a:ext uri="{FF2B5EF4-FFF2-40B4-BE49-F238E27FC236}">
                <a16:creationId xmlns:a16="http://schemas.microsoft.com/office/drawing/2014/main" id="{BF668563-A874-B1B2-06C2-688838625C32}"/>
              </a:ext>
            </a:extLst>
          </p:cNvPr>
          <p:cNvGraphicFramePr>
            <a:graphicFrameLocks noGrp="1"/>
          </p:cNvGraphicFramePr>
          <p:nvPr>
            <p:extLst>
              <p:ext uri="{D42A27DB-BD31-4B8C-83A1-F6EECF244321}">
                <p14:modId xmlns:p14="http://schemas.microsoft.com/office/powerpoint/2010/main" val="2413848107"/>
              </p:ext>
            </p:extLst>
          </p:nvPr>
        </p:nvGraphicFramePr>
        <p:xfrm>
          <a:off x="1517056" y="1963657"/>
          <a:ext cx="9157888" cy="2766222"/>
        </p:xfrm>
        <a:graphic>
          <a:graphicData uri="http://schemas.openxmlformats.org/drawingml/2006/table">
            <a:tbl>
              <a:tblPr>
                <a:tableStyleId>{5C22544A-7EE6-4342-B048-85BDC9FD1C3A}</a:tableStyleId>
              </a:tblPr>
              <a:tblGrid>
                <a:gridCol w="4168397">
                  <a:extLst>
                    <a:ext uri="{9D8B030D-6E8A-4147-A177-3AD203B41FA5}">
                      <a16:colId xmlns:a16="http://schemas.microsoft.com/office/drawing/2014/main" val="2304031298"/>
                    </a:ext>
                  </a:extLst>
                </a:gridCol>
                <a:gridCol w="1150776">
                  <a:extLst>
                    <a:ext uri="{9D8B030D-6E8A-4147-A177-3AD203B41FA5}">
                      <a16:colId xmlns:a16="http://schemas.microsoft.com/office/drawing/2014/main" val="1351912245"/>
                    </a:ext>
                  </a:extLst>
                </a:gridCol>
                <a:gridCol w="3838715">
                  <a:extLst>
                    <a:ext uri="{9D8B030D-6E8A-4147-A177-3AD203B41FA5}">
                      <a16:colId xmlns:a16="http://schemas.microsoft.com/office/drawing/2014/main" val="104384295"/>
                    </a:ext>
                  </a:extLst>
                </a:gridCol>
              </a:tblGrid>
              <a:tr h="461037">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Welcome &amp; Introductions</a:t>
                      </a:r>
                      <a:endParaRPr lang="en-US" sz="18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10 mins</a:t>
                      </a:r>
                      <a:endParaRPr lang="en-US" sz="18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kumimoji="0" lang="en-US" sz="18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11:00 – 11:10 A.M. (EST)</a:t>
                      </a:r>
                      <a:endParaRPr lang="en-US" sz="1800">
                        <a:solidFill>
                          <a:schemeClr val="bg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5490406"/>
                  </a:ext>
                </a:extLst>
              </a:tr>
              <a:tr h="461037">
                <a:tc>
                  <a:txBody>
                    <a:bodyPr/>
                    <a:lstStyle/>
                    <a:p>
                      <a:pPr algn="ctr"/>
                      <a:r>
                        <a:rPr lang="en-US" sz="1800">
                          <a:solidFill>
                            <a:schemeClr val="bg1"/>
                          </a:solidFill>
                        </a:rPr>
                        <a:t>Setting the Stage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11:10 – 11:50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98099877"/>
                  </a:ext>
                </a:extLst>
              </a:tr>
              <a:tr h="461037">
                <a:tc>
                  <a:txBody>
                    <a:bodyPr/>
                    <a:lstStyle/>
                    <a:p>
                      <a:pPr algn="ctr"/>
                      <a:r>
                        <a:rPr lang="en-US" sz="1800">
                          <a:solidFill>
                            <a:schemeClr val="bg1"/>
                          </a:solidFill>
                        </a:rPr>
                        <a:t>Hands-On Hack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120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11:50 – 1:50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7973834"/>
                  </a:ext>
                </a:extLst>
              </a:tr>
              <a:tr h="461037">
                <a:tc>
                  <a:txBody>
                    <a:bodyPr/>
                    <a:lstStyle/>
                    <a:p>
                      <a:pPr algn="ctr"/>
                      <a:r>
                        <a:rPr lang="en-US" sz="1800">
                          <a:solidFill>
                            <a:schemeClr val="bg1"/>
                          </a:solidFill>
                        </a:rPr>
                        <a:t>Break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10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1:50 – 2:00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62351962"/>
                  </a:ext>
                </a:extLst>
              </a:tr>
              <a:tr h="461037">
                <a:tc>
                  <a:txBody>
                    <a:bodyPr/>
                    <a:lstStyle/>
                    <a:p>
                      <a:pPr algn="ctr"/>
                      <a:r>
                        <a:rPr lang="en-US" sz="1800">
                          <a:solidFill>
                            <a:schemeClr val="bg1"/>
                          </a:solidFill>
                        </a:rPr>
                        <a:t>Show &amp; Tell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45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2:00 – 2:45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47471079"/>
                  </a:ext>
                </a:extLst>
              </a:tr>
              <a:tr h="461037">
                <a:tc>
                  <a:txBody>
                    <a:bodyPr/>
                    <a:lstStyle/>
                    <a:p>
                      <a:pPr algn="ctr"/>
                      <a:r>
                        <a:rPr lang="en-US" sz="1800">
                          <a:solidFill>
                            <a:schemeClr val="bg1"/>
                          </a:solidFill>
                        </a:rPr>
                        <a:t>Close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15 mins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800">
                          <a:solidFill>
                            <a:schemeClr val="bg1"/>
                          </a:solidFill>
                        </a:rPr>
                        <a:t>2:45 – 3:00 P.M. (EST)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8202608"/>
                  </a:ext>
                </a:extLst>
              </a:tr>
            </a:tbl>
          </a:graphicData>
        </a:graphic>
      </p:graphicFrame>
      <p:pic>
        <p:nvPicPr>
          <p:cNvPr id="6" name="Picture 5">
            <a:extLst>
              <a:ext uri="{FF2B5EF4-FFF2-40B4-BE49-F238E27FC236}">
                <a16:creationId xmlns:a16="http://schemas.microsoft.com/office/drawing/2014/main" id="{ACF39405-2E51-084B-70BA-3AA22E7EB789}"/>
              </a:ext>
              <a:ext uri="{C183D7F6-B498-43B3-948B-1728B52AA6E4}">
                <adec:decorative xmlns:adec="http://schemas.microsoft.com/office/drawing/2017/decorative" val="1"/>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spTree>
    <p:extLst>
      <p:ext uri="{BB962C8B-B14F-4D97-AF65-F5344CB8AC3E}">
        <p14:creationId xmlns:p14="http://schemas.microsoft.com/office/powerpoint/2010/main" val="2163517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39B9AAB9-B09F-D014-D3BB-1A4A8B457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27C92D-1EB9-96C8-0177-90E7CF4B7951}"/>
              </a:ext>
            </a:extLst>
          </p:cNvPr>
          <p:cNvSpPr>
            <a:spLocks noGrp="1"/>
          </p:cNvSpPr>
          <p:nvPr>
            <p:ph type="title"/>
          </p:nvPr>
        </p:nvSpPr>
        <p:spPr>
          <a:xfrm>
            <a:off x="588263" y="457200"/>
            <a:ext cx="11018520" cy="553998"/>
          </a:xfrm>
        </p:spPr>
        <p:txBody>
          <a:bodyPr/>
          <a:lstStyle/>
          <a:p>
            <a:r>
              <a:rPr lang="en-US" noProof="0"/>
              <a:t>Office of the CTO</a:t>
            </a:r>
            <a:endParaRPr lang="en-US"/>
          </a:p>
        </p:txBody>
      </p:sp>
      <p:sp>
        <p:nvSpPr>
          <p:cNvPr id="183" name="Rectangle 182">
            <a:extLst>
              <a:ext uri="{FF2B5EF4-FFF2-40B4-BE49-F238E27FC236}">
                <a16:creationId xmlns:a16="http://schemas.microsoft.com/office/drawing/2014/main" id="{BC801294-FC07-9A9E-345E-EE2B11226764}"/>
              </a:ext>
            </a:extLst>
          </p:cNvPr>
          <p:cNvSpPr/>
          <p:nvPr/>
        </p:nvSpPr>
        <p:spPr bwMode="auto">
          <a:xfrm>
            <a:off x="3003127" y="1372788"/>
            <a:ext cx="2501365" cy="448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Lara </a:t>
            </a:r>
            <a:r>
              <a:rPr kumimoji="0" lang="en-US" sz="1100" b="1" i="0" u="none" strike="noStrike" kern="1200" cap="none" spc="-50" normalizeH="0" baseline="0" noProof="0" err="1">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Rubbelke</a:t>
            </a:r>
            <a:endParaRPr kumimoji="0" lang="en-US" sz="1100" b="1" i="0" u="none" strike="noStrike" kern="1200" cap="none" spc="0" normalizeH="0" baseline="0" noProof="0">
              <a:ln>
                <a:noFill/>
              </a:ln>
              <a:solidFill>
                <a:srgbClr val="0078D4"/>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pitchFamily="34" charset="0"/>
              </a:rPr>
              <a:t>Americas Chief Technology Officer</a:t>
            </a:r>
            <a:endParaRPr kumimoji="0" lang="en-US" sz="1000" b="1" i="0" u="none" strike="noStrike" kern="1200" cap="none" spc="0" normalizeH="0" baseline="0" noProof="0">
              <a:ln>
                <a:noFill/>
              </a:ln>
              <a:solidFill>
                <a:srgbClr val="FFFFFF"/>
              </a:solidFill>
              <a:effectLst/>
              <a:uLnTx/>
              <a:uFillTx/>
              <a:latin typeface="Segoe UI"/>
              <a:ea typeface="+mn-ea"/>
              <a:cs typeface="Segoe UI"/>
            </a:endParaRPr>
          </a:p>
        </p:txBody>
      </p:sp>
      <p:pic>
        <p:nvPicPr>
          <p:cNvPr id="196" name="Picture 195">
            <a:extLst>
              <a:ext uri="{FF2B5EF4-FFF2-40B4-BE49-F238E27FC236}">
                <a16:creationId xmlns:a16="http://schemas.microsoft.com/office/drawing/2014/main" id="{F4DE1233-1750-B973-3F37-A9CADE064528}"/>
              </a:ext>
            </a:extLst>
          </p:cNvPr>
          <p:cNvPicPr>
            <a:picLocks noChangeAspect="1"/>
          </p:cNvPicPr>
          <p:nvPr/>
        </p:nvPicPr>
        <p:blipFill rotWithShape="1">
          <a:blip r:embed="rId3"/>
          <a:srcRect l="34059" t="3284" r="37356" b="64015"/>
          <a:stretch/>
        </p:blipFill>
        <p:spPr>
          <a:xfrm>
            <a:off x="7158669" y="2957984"/>
            <a:ext cx="532008" cy="497910"/>
          </a:xfrm>
          <a:prstGeom prst="rect">
            <a:avLst/>
          </a:prstGeom>
        </p:spPr>
      </p:pic>
      <p:pic>
        <p:nvPicPr>
          <p:cNvPr id="197" name="Picture 196">
            <a:extLst>
              <a:ext uri="{FF2B5EF4-FFF2-40B4-BE49-F238E27FC236}">
                <a16:creationId xmlns:a16="http://schemas.microsoft.com/office/drawing/2014/main" id="{0C31657B-D66B-EF01-7799-142FCF5FA6C4}"/>
              </a:ext>
            </a:extLst>
          </p:cNvPr>
          <p:cNvPicPr>
            <a:picLocks noChangeAspect="1"/>
          </p:cNvPicPr>
          <p:nvPr/>
        </p:nvPicPr>
        <p:blipFill rotWithShape="1">
          <a:blip r:embed="rId3"/>
          <a:srcRect l="34059" t="3284" r="37356" b="64015"/>
          <a:stretch/>
        </p:blipFill>
        <p:spPr>
          <a:xfrm>
            <a:off x="4004335" y="2971232"/>
            <a:ext cx="532009" cy="468457"/>
          </a:xfrm>
          <a:prstGeom prst="rect">
            <a:avLst/>
          </a:prstGeom>
        </p:spPr>
      </p:pic>
      <p:sp>
        <p:nvSpPr>
          <p:cNvPr id="198" name="TextBox 197">
            <a:extLst>
              <a:ext uri="{FF2B5EF4-FFF2-40B4-BE49-F238E27FC236}">
                <a16:creationId xmlns:a16="http://schemas.microsoft.com/office/drawing/2014/main" id="{8F24D4F0-3F04-62D7-5C06-14F97FE0D9E8}"/>
              </a:ext>
            </a:extLst>
          </p:cNvPr>
          <p:cNvSpPr txBox="1"/>
          <p:nvPr/>
        </p:nvSpPr>
        <p:spPr>
          <a:xfrm>
            <a:off x="3647445" y="3447472"/>
            <a:ext cx="1588280" cy="40732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John Savill</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Chief Architect </a:t>
            </a: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(OCTO)</a:t>
            </a:r>
            <a:endParaRPr kumimoji="0" lang="en-US" sz="1000" b="0" i="0" u="none" strike="noStrike" kern="1200" cap="none" spc="0" normalizeH="0" baseline="0" noProof="0">
              <a:ln>
                <a:noFill/>
              </a:ln>
              <a:solidFill>
                <a:srgbClr val="FFFFFF"/>
              </a:solidFill>
              <a:effectLst/>
              <a:uLnTx/>
              <a:uFillTx/>
              <a:latin typeface="Segoe UI"/>
              <a:ea typeface="+mn-ea"/>
              <a:cs typeface="Segoe UI"/>
            </a:endParaRPr>
          </a:p>
        </p:txBody>
      </p:sp>
      <p:sp>
        <p:nvSpPr>
          <p:cNvPr id="199" name="TextBox 198">
            <a:extLst>
              <a:ext uri="{FF2B5EF4-FFF2-40B4-BE49-F238E27FC236}">
                <a16:creationId xmlns:a16="http://schemas.microsoft.com/office/drawing/2014/main" id="{3F94B443-86DD-0A6C-36E7-FB970085249C}"/>
              </a:ext>
            </a:extLst>
          </p:cNvPr>
          <p:cNvSpPr txBox="1"/>
          <p:nvPr/>
        </p:nvSpPr>
        <p:spPr>
          <a:xfrm>
            <a:off x="5023979" y="3465410"/>
            <a:ext cx="1588280" cy="40732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ct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Kathryn </a:t>
            </a:r>
            <a:r>
              <a:rPr kumimoji="0" lang="en-US" sz="1100" b="1" i="0" u="none" strike="noStrike" kern="1200" cap="none" spc="-50" normalizeH="0" baseline="0" noProof="0" err="1">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Papandrew</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Chief Architect </a:t>
            </a: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(OCTO)</a:t>
            </a:r>
          </a:p>
        </p:txBody>
      </p:sp>
      <p:sp>
        <p:nvSpPr>
          <p:cNvPr id="209" name="TextBox 208">
            <a:extLst>
              <a:ext uri="{FF2B5EF4-FFF2-40B4-BE49-F238E27FC236}">
                <a16:creationId xmlns:a16="http://schemas.microsoft.com/office/drawing/2014/main" id="{8CA7E970-AAC9-4C9C-42D2-D8385737E56E}"/>
              </a:ext>
            </a:extLst>
          </p:cNvPr>
          <p:cNvSpPr txBox="1"/>
          <p:nvPr/>
        </p:nvSpPr>
        <p:spPr>
          <a:xfrm>
            <a:off x="2453787" y="3431489"/>
            <a:ext cx="1588280" cy="40732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James </a:t>
            </a:r>
            <a:r>
              <a:rPr kumimoji="0" lang="en-US" sz="1100" b="1" i="0" u="none" strike="noStrike" kern="1200" cap="none" spc="-50" normalizeH="0" baseline="0" noProof="0" err="1">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Tooles</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Chief Architect </a:t>
            </a: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(OCTO)</a:t>
            </a:r>
          </a:p>
        </p:txBody>
      </p:sp>
      <p:sp>
        <p:nvSpPr>
          <p:cNvPr id="212" name="TextBox 211">
            <a:extLst>
              <a:ext uri="{FF2B5EF4-FFF2-40B4-BE49-F238E27FC236}">
                <a16:creationId xmlns:a16="http://schemas.microsoft.com/office/drawing/2014/main" id="{2D95A7F2-02F7-8BF0-6735-13CFDD096C37}"/>
              </a:ext>
            </a:extLst>
          </p:cNvPr>
          <p:cNvSpPr txBox="1"/>
          <p:nvPr/>
        </p:nvSpPr>
        <p:spPr>
          <a:xfrm>
            <a:off x="6306494" y="3462338"/>
            <a:ext cx="1807443" cy="40732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ct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Stephen Kaufman</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Chief Architect</a:t>
            </a: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 (OCTO)</a:t>
            </a:r>
          </a:p>
        </p:txBody>
      </p:sp>
      <p:pic>
        <p:nvPicPr>
          <p:cNvPr id="213" name="Picture 212">
            <a:extLst>
              <a:ext uri="{FF2B5EF4-FFF2-40B4-BE49-F238E27FC236}">
                <a16:creationId xmlns:a16="http://schemas.microsoft.com/office/drawing/2014/main" id="{0718B976-DFE0-E170-F64C-F7AFB5AD0160}"/>
              </a:ext>
            </a:extLst>
          </p:cNvPr>
          <p:cNvPicPr>
            <a:picLocks noChangeAspect="1"/>
          </p:cNvPicPr>
          <p:nvPr/>
        </p:nvPicPr>
        <p:blipFill rotWithShape="1">
          <a:blip r:embed="rId3"/>
          <a:srcRect l="34059" t="3284" r="37356" b="64015"/>
          <a:stretch/>
        </p:blipFill>
        <p:spPr>
          <a:xfrm>
            <a:off x="8424944" y="2542230"/>
            <a:ext cx="543284" cy="508463"/>
          </a:xfrm>
          <a:prstGeom prst="rect">
            <a:avLst/>
          </a:prstGeom>
        </p:spPr>
      </p:pic>
      <p:sp>
        <p:nvSpPr>
          <p:cNvPr id="215" name="TextBox 214">
            <a:extLst>
              <a:ext uri="{FF2B5EF4-FFF2-40B4-BE49-F238E27FC236}">
                <a16:creationId xmlns:a16="http://schemas.microsoft.com/office/drawing/2014/main" id="{33670CAF-E1F2-2944-4F18-4CAC09B1EFDE}"/>
              </a:ext>
            </a:extLst>
          </p:cNvPr>
          <p:cNvSpPr txBox="1"/>
          <p:nvPr/>
        </p:nvSpPr>
        <p:spPr>
          <a:xfrm>
            <a:off x="7894774" y="3468782"/>
            <a:ext cx="1323238" cy="40732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ct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a:gsLst>
                    <a:gs pos="12000">
                      <a:srgbClr val="D59ED7"/>
                    </a:gs>
                    <a:gs pos="86000">
                      <a:srgbClr val="8DC8E8"/>
                    </a:gs>
                  </a:gsLst>
                  <a:lin ang="18900000" scaled="1"/>
                  <a:tileRect/>
                </a:gradFill>
                <a:effectLst/>
                <a:uLnTx/>
                <a:uFillTx/>
                <a:latin typeface="Segoe UI Semibold"/>
                <a:ea typeface="+mn-ea"/>
                <a:cs typeface="Segoe UI"/>
              </a:rPr>
              <a:t>Amit Agrawal</a:t>
            </a:r>
            <a:endParaRPr kumimoji="0" lang="en-US" sz="1100" b="1" i="0" u="none" strike="noStrike" kern="1200" cap="none" spc="0" normalizeH="0" baseline="0" noProof="0">
              <a:ln>
                <a:noFill/>
              </a:ln>
              <a:gradFill flip="none">
                <a:gsLst>
                  <a:gs pos="12000">
                    <a:srgbClr val="D59ED7"/>
                  </a:gs>
                  <a:gs pos="86000">
                    <a:srgbClr val="8DC8E8"/>
                  </a:gs>
                </a:gsLst>
                <a:lin ang="18900000" scaled="1"/>
                <a:tileRect/>
              </a:gradFill>
              <a:effectLst/>
              <a:uLnTx/>
              <a:uFillTx/>
              <a:latin typeface="Segoe UI Semibold"/>
              <a:ea typeface="+mn-ea"/>
              <a:cs typeface="Segoe UI"/>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Chief Architect</a:t>
            </a:r>
          </a:p>
          <a:p>
            <a:pPr algn="ctr" defTabSz="838971">
              <a:lnSpc>
                <a:spcPct val="90000"/>
              </a:lnSpc>
              <a:spcBef>
                <a:spcPct val="0"/>
              </a:spcBef>
              <a:spcAft>
                <a:spcPts val="300"/>
              </a:spcAft>
              <a:defRPr/>
            </a:pPr>
            <a:r>
              <a:rPr lang="en-US" sz="1000">
                <a:solidFill>
                  <a:srgbClr val="FFFFFF"/>
                </a:solidFill>
                <a:latin typeface="Segoe UI"/>
              </a:rPr>
              <a:t>(Americas CSA Team)</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 </a:t>
            </a:r>
            <a:endParaRPr lang="en-US" sz="1000" b="0" i="0" u="none" strike="noStrike" kern="1200" cap="none" spc="0" normalizeH="0" baseline="0" noProof="0">
              <a:ln>
                <a:noFill/>
              </a:ln>
              <a:solidFill>
                <a:srgbClr val="FFFFFF"/>
              </a:solidFill>
              <a:effectLst/>
              <a:uLnTx/>
              <a:uFillTx/>
              <a:latin typeface="Segoe UI"/>
              <a:cs typeface="Segoe UI"/>
            </a:endParaRPr>
          </a:p>
          <a:p>
            <a:pPr marL="0" marR="0" lvl="0" indent="0" algn="ctr" defTabSz="838971" rtl="0" eaLnBrk="1" fontAlgn="auto" latinLnBrk="0" hangingPunct="1">
              <a:lnSpc>
                <a:spcPct val="90000"/>
              </a:lnSpc>
              <a:spcBef>
                <a:spcPct val="0"/>
              </a:spcBef>
              <a:spcAft>
                <a:spcPts val="300"/>
              </a:spcAft>
              <a:buClrTx/>
              <a:buSzTx/>
              <a:buFontTx/>
              <a:buNone/>
              <a:tabLst/>
              <a:defRPr/>
            </a:pPr>
            <a:endParaRPr lang="en-US" sz="1000" b="0" i="0" u="none" strike="noStrike" kern="1200" cap="none" spc="0" normalizeH="0" baseline="0" noProof="0">
              <a:ln>
                <a:noFill/>
              </a:ln>
              <a:solidFill>
                <a:srgbClr val="FFFFFF"/>
              </a:solidFill>
              <a:effectLst/>
              <a:uLnTx/>
              <a:uFillTx/>
              <a:latin typeface="Segoe UI"/>
              <a:cs typeface="Segoe UI"/>
            </a:endParaRPr>
          </a:p>
        </p:txBody>
      </p:sp>
      <p:pic>
        <p:nvPicPr>
          <p:cNvPr id="217" name="Picture 2" descr="A person smiling for the camera&#10;&#10;Description automatically generated with low confidence">
            <a:extLst>
              <a:ext uri="{FF2B5EF4-FFF2-40B4-BE49-F238E27FC236}">
                <a16:creationId xmlns:a16="http://schemas.microsoft.com/office/drawing/2014/main" id="{7FAFA689-F95B-38A2-96B8-38878C07E9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7" t="5088" r="6600" b="5088"/>
          <a:stretch/>
        </p:blipFill>
        <p:spPr bwMode="auto">
          <a:xfrm>
            <a:off x="3653203" y="428530"/>
            <a:ext cx="893675" cy="859642"/>
          </a:xfrm>
          <a:prstGeom prst="ellipse">
            <a:avLst/>
          </a:prstGeom>
          <a:noFill/>
          <a:extLst>
            <a:ext uri="{909E8E84-426E-40DD-AFC4-6F175D3DCCD1}">
              <a14:hiddenFill xmlns:a14="http://schemas.microsoft.com/office/drawing/2010/main">
                <a:solidFill>
                  <a:srgbClr val="FFFFFF"/>
                </a:solidFill>
              </a14:hiddenFill>
            </a:ext>
          </a:extLst>
        </p:spPr>
      </p:pic>
      <p:pic>
        <p:nvPicPr>
          <p:cNvPr id="221" name="Picture 220">
            <a:extLst>
              <a:ext uri="{FF2B5EF4-FFF2-40B4-BE49-F238E27FC236}">
                <a16:creationId xmlns:a16="http://schemas.microsoft.com/office/drawing/2014/main" id="{F487B842-B5FE-68C0-7235-43410E276A26}"/>
              </a:ext>
            </a:extLst>
          </p:cNvPr>
          <p:cNvPicPr>
            <a:picLocks noChangeAspect="1"/>
          </p:cNvPicPr>
          <p:nvPr/>
        </p:nvPicPr>
        <p:blipFill>
          <a:blip r:embed="rId5"/>
          <a:stretch>
            <a:fillRect/>
          </a:stretch>
        </p:blipFill>
        <p:spPr>
          <a:xfrm>
            <a:off x="2852295" y="2598002"/>
            <a:ext cx="830997" cy="830997"/>
          </a:xfrm>
          <a:prstGeom prst="ellipse">
            <a:avLst/>
          </a:prstGeom>
        </p:spPr>
      </p:pic>
      <p:pic>
        <p:nvPicPr>
          <p:cNvPr id="225" name="Picture 224">
            <a:extLst>
              <a:ext uri="{FF2B5EF4-FFF2-40B4-BE49-F238E27FC236}">
                <a16:creationId xmlns:a16="http://schemas.microsoft.com/office/drawing/2014/main" id="{DFD6F237-A796-FF30-AC2C-8F302A8EB217}"/>
              </a:ext>
            </a:extLst>
          </p:cNvPr>
          <p:cNvPicPr>
            <a:picLocks noChangeAspect="1"/>
          </p:cNvPicPr>
          <p:nvPr/>
        </p:nvPicPr>
        <p:blipFill>
          <a:blip r:embed="rId6"/>
          <a:stretch>
            <a:fillRect/>
          </a:stretch>
        </p:blipFill>
        <p:spPr>
          <a:xfrm>
            <a:off x="4045953" y="2599723"/>
            <a:ext cx="830997" cy="830997"/>
          </a:xfrm>
          <a:prstGeom prst="ellipse">
            <a:avLst/>
          </a:prstGeom>
        </p:spPr>
      </p:pic>
      <p:pic>
        <p:nvPicPr>
          <p:cNvPr id="227" name="Picture 226">
            <a:extLst>
              <a:ext uri="{FF2B5EF4-FFF2-40B4-BE49-F238E27FC236}">
                <a16:creationId xmlns:a16="http://schemas.microsoft.com/office/drawing/2014/main" id="{2D99BF74-29B4-E7A1-4279-79EAF6C338EA}"/>
              </a:ext>
            </a:extLst>
          </p:cNvPr>
          <p:cNvPicPr>
            <a:picLocks noChangeAspect="1"/>
          </p:cNvPicPr>
          <p:nvPr/>
        </p:nvPicPr>
        <p:blipFill>
          <a:blip r:embed="rId7"/>
          <a:stretch>
            <a:fillRect/>
          </a:stretch>
        </p:blipFill>
        <p:spPr>
          <a:xfrm>
            <a:off x="6823079" y="2599723"/>
            <a:ext cx="830997" cy="830997"/>
          </a:xfrm>
          <a:prstGeom prst="ellipse">
            <a:avLst/>
          </a:prstGeom>
        </p:spPr>
      </p:pic>
      <p:pic>
        <p:nvPicPr>
          <p:cNvPr id="229" name="Picture 228">
            <a:extLst>
              <a:ext uri="{FF2B5EF4-FFF2-40B4-BE49-F238E27FC236}">
                <a16:creationId xmlns:a16="http://schemas.microsoft.com/office/drawing/2014/main" id="{34CCC8D4-13C9-83C0-050F-D429B513EB1B}"/>
              </a:ext>
            </a:extLst>
          </p:cNvPr>
          <p:cNvPicPr>
            <a:picLocks noChangeAspect="1"/>
          </p:cNvPicPr>
          <p:nvPr/>
        </p:nvPicPr>
        <p:blipFill>
          <a:blip r:embed="rId8"/>
          <a:stretch>
            <a:fillRect/>
          </a:stretch>
        </p:blipFill>
        <p:spPr>
          <a:xfrm>
            <a:off x="5422487" y="2599723"/>
            <a:ext cx="830997" cy="830997"/>
          </a:xfrm>
          <a:prstGeom prst="ellipse">
            <a:avLst/>
          </a:prstGeom>
        </p:spPr>
      </p:pic>
      <p:pic>
        <p:nvPicPr>
          <p:cNvPr id="4" name="Picture 3">
            <a:extLst>
              <a:ext uri="{FF2B5EF4-FFF2-40B4-BE49-F238E27FC236}">
                <a16:creationId xmlns:a16="http://schemas.microsoft.com/office/drawing/2014/main" id="{8CAB73E7-5680-5811-8E57-05AE0ACB2EBE}"/>
              </a:ext>
            </a:extLst>
          </p:cNvPr>
          <p:cNvPicPr>
            <a:picLocks noChangeAspect="1"/>
          </p:cNvPicPr>
          <p:nvPr/>
        </p:nvPicPr>
        <p:blipFill>
          <a:blip r:embed="rId9"/>
          <a:stretch>
            <a:fillRect/>
          </a:stretch>
        </p:blipFill>
        <p:spPr>
          <a:xfrm>
            <a:off x="8071261" y="2631341"/>
            <a:ext cx="830997" cy="830997"/>
          </a:xfrm>
          <a:prstGeom prst="ellipse">
            <a:avLst/>
          </a:prstGeom>
        </p:spPr>
      </p:pic>
      <p:sp>
        <p:nvSpPr>
          <p:cNvPr id="5" name="TextBox 4">
            <a:extLst>
              <a:ext uri="{FF2B5EF4-FFF2-40B4-BE49-F238E27FC236}">
                <a16:creationId xmlns:a16="http://schemas.microsoft.com/office/drawing/2014/main" id="{54B96788-6E54-CE04-5CBB-007ED0AFD89B}"/>
              </a:ext>
            </a:extLst>
          </p:cNvPr>
          <p:cNvSpPr txBox="1"/>
          <p:nvPr/>
        </p:nvSpPr>
        <p:spPr>
          <a:xfrm>
            <a:off x="225472" y="734199"/>
            <a:ext cx="233861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Executive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Sponsors</a:t>
            </a:r>
          </a:p>
        </p:txBody>
      </p:sp>
      <p:sp>
        <p:nvSpPr>
          <p:cNvPr id="3" name="Rectangle 2">
            <a:extLst>
              <a:ext uri="{FF2B5EF4-FFF2-40B4-BE49-F238E27FC236}">
                <a16:creationId xmlns:a16="http://schemas.microsoft.com/office/drawing/2014/main" id="{9EA5FCA8-C11E-6F3E-BDDA-E659826B5233}"/>
              </a:ext>
            </a:extLst>
          </p:cNvPr>
          <p:cNvSpPr/>
          <p:nvPr/>
        </p:nvSpPr>
        <p:spPr bwMode="auto">
          <a:xfrm>
            <a:off x="8395320" y="1414448"/>
            <a:ext cx="2501365" cy="448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Mike DeSilver</a:t>
            </a:r>
            <a:endParaRPr kumimoji="0" lang="en-US" sz="1100" b="1" i="0" u="none" strike="noStrike" kern="1200" cap="none" spc="0" normalizeH="0" baseline="0" noProof="0">
              <a:ln>
                <a:noFill/>
              </a:ln>
              <a:solidFill>
                <a:srgbClr val="0078D4"/>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000" b="1">
                <a:solidFill>
                  <a:srgbClr val="FFFFFF"/>
                </a:solidFill>
                <a:latin typeface="Segoe UI"/>
                <a:cs typeface="Segoe UI" pitchFamily="34" charset="0"/>
              </a:rPr>
              <a:t>GM, Americas CSU</a:t>
            </a:r>
            <a:endParaRPr kumimoji="0" lang="en-US" sz="1000" b="1" i="0" u="none" strike="noStrike" kern="1200" cap="none" spc="0" normalizeH="0" baseline="0" noProof="0">
              <a:ln>
                <a:noFill/>
              </a:ln>
              <a:solidFill>
                <a:srgbClr val="FFFFFF"/>
              </a:solidFill>
              <a:effectLst/>
              <a:uLnTx/>
              <a:uFillTx/>
              <a:latin typeface="Segoe UI"/>
              <a:ea typeface="+mn-ea"/>
              <a:cs typeface="Segoe UI"/>
            </a:endParaRPr>
          </a:p>
        </p:txBody>
      </p:sp>
      <p:sp>
        <p:nvSpPr>
          <p:cNvPr id="10" name="Rectangle 9">
            <a:extLst>
              <a:ext uri="{FF2B5EF4-FFF2-40B4-BE49-F238E27FC236}">
                <a16:creationId xmlns:a16="http://schemas.microsoft.com/office/drawing/2014/main" id="{8B263595-80E5-B95C-B271-2E031409AB9C}"/>
              </a:ext>
            </a:extLst>
          </p:cNvPr>
          <p:cNvSpPr/>
          <p:nvPr/>
        </p:nvSpPr>
        <p:spPr bwMode="auto">
          <a:xfrm>
            <a:off x="5802480" y="1408343"/>
            <a:ext cx="2501365" cy="448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David Lochridge</a:t>
            </a:r>
            <a:endParaRPr kumimoji="0" lang="en-US" sz="1100" b="1" i="0" u="none" strike="noStrike" kern="1200" cap="none" spc="0" normalizeH="0" baseline="0" noProof="0">
              <a:ln>
                <a:noFill/>
              </a:ln>
              <a:solidFill>
                <a:srgbClr val="0078D4"/>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pitchFamily="34" charset="0"/>
              </a:rPr>
              <a:t>CSU GM, FSI</a:t>
            </a:r>
            <a:endParaRPr kumimoji="0" lang="en-US" sz="1000" b="1" i="0" u="none" strike="noStrike" kern="1200" cap="none" spc="0" normalizeH="0" baseline="0" noProof="0">
              <a:ln>
                <a:noFill/>
              </a:ln>
              <a:solidFill>
                <a:srgbClr val="FFFFFF"/>
              </a:solidFill>
              <a:effectLst/>
              <a:uLnTx/>
              <a:uFillTx/>
              <a:latin typeface="Segoe UI"/>
              <a:ea typeface="+mn-ea"/>
              <a:cs typeface="Segoe UI"/>
            </a:endParaRPr>
          </a:p>
        </p:txBody>
      </p:sp>
      <p:sp>
        <p:nvSpPr>
          <p:cNvPr id="11" name="TextBox 10">
            <a:extLst>
              <a:ext uri="{FF2B5EF4-FFF2-40B4-BE49-F238E27FC236}">
                <a16:creationId xmlns:a16="http://schemas.microsoft.com/office/drawing/2014/main" id="{9DC5D521-2D13-9F3B-7B9A-DD0AD9CE0BFD}"/>
              </a:ext>
            </a:extLst>
          </p:cNvPr>
          <p:cNvSpPr txBox="1"/>
          <p:nvPr/>
        </p:nvSpPr>
        <p:spPr>
          <a:xfrm>
            <a:off x="217084" y="2854651"/>
            <a:ext cx="233861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AI Microhack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Tech Leads</a:t>
            </a:r>
          </a:p>
        </p:txBody>
      </p:sp>
      <p:pic>
        <p:nvPicPr>
          <p:cNvPr id="12" name="Picture 11">
            <a:extLst>
              <a:ext uri="{FF2B5EF4-FFF2-40B4-BE49-F238E27FC236}">
                <a16:creationId xmlns:a16="http://schemas.microsoft.com/office/drawing/2014/main" id="{E0EA8E06-77F3-B53A-3E01-16AB2B93CE60}"/>
              </a:ext>
            </a:extLst>
          </p:cNvPr>
          <p:cNvPicPr>
            <a:picLocks noChangeAspect="1"/>
          </p:cNvPicPr>
          <p:nvPr/>
        </p:nvPicPr>
        <p:blipFill rotWithShape="1">
          <a:blip r:embed="rId3"/>
          <a:srcRect l="34059" t="3284" r="37356" b="64015"/>
          <a:stretch/>
        </p:blipFill>
        <p:spPr>
          <a:xfrm>
            <a:off x="9768165" y="2522094"/>
            <a:ext cx="543284" cy="508463"/>
          </a:xfrm>
          <a:prstGeom prst="rect">
            <a:avLst/>
          </a:prstGeom>
        </p:spPr>
      </p:pic>
      <p:sp>
        <p:nvSpPr>
          <p:cNvPr id="14" name="TextBox 13">
            <a:extLst>
              <a:ext uri="{FF2B5EF4-FFF2-40B4-BE49-F238E27FC236}">
                <a16:creationId xmlns:a16="http://schemas.microsoft.com/office/drawing/2014/main" id="{CDD5D79D-E460-FCDA-C753-4152F1EF966A}"/>
              </a:ext>
            </a:extLst>
          </p:cNvPr>
          <p:cNvSpPr txBox="1"/>
          <p:nvPr/>
        </p:nvSpPr>
        <p:spPr>
          <a:xfrm>
            <a:off x="9237995" y="3448646"/>
            <a:ext cx="1323238" cy="40732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ct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Lalit Patel</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Prin CSA</a:t>
            </a:r>
          </a:p>
          <a:p>
            <a:pPr marL="0" marR="0" lvl="0" indent="0" algn="ctr" defTabSz="838971" rtl="0" eaLnBrk="1" fontAlgn="auto" latinLnBrk="0" hangingPunct="1">
              <a:lnSpc>
                <a:spcPct val="90000"/>
              </a:lnSpc>
              <a:spcBef>
                <a:spcPct val="0"/>
              </a:spcBef>
              <a:spcAft>
                <a:spcPts val="300"/>
              </a:spcAft>
              <a:buClrTx/>
              <a:buSzTx/>
              <a:buFontTx/>
              <a:buNone/>
              <a:tabLst/>
              <a:defRPr/>
            </a:pPr>
            <a:r>
              <a:rPr lang="en-US" sz="1000">
                <a:solidFill>
                  <a:srgbClr val="FFFFFF"/>
                </a:solidFill>
                <a:latin typeface="Segoe UI"/>
              </a:rPr>
              <a:t>(Americas CSA Team)</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8758DE5B-E899-78B8-99F8-4563C8487C0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9414482" y="2611205"/>
            <a:ext cx="830997" cy="830997"/>
          </a:xfrm>
          <a:prstGeom prst="ellipse">
            <a:avLst/>
          </a:prstGeom>
        </p:spPr>
      </p:pic>
      <p:pic>
        <p:nvPicPr>
          <p:cNvPr id="16" name="Picture 15">
            <a:extLst>
              <a:ext uri="{FF2B5EF4-FFF2-40B4-BE49-F238E27FC236}">
                <a16:creationId xmlns:a16="http://schemas.microsoft.com/office/drawing/2014/main" id="{3E8C134C-F628-2063-EB63-3680D6B2E337}"/>
              </a:ext>
            </a:extLst>
          </p:cNvPr>
          <p:cNvPicPr>
            <a:picLocks noChangeAspect="1"/>
          </p:cNvPicPr>
          <p:nvPr/>
        </p:nvPicPr>
        <p:blipFill rotWithShape="1">
          <a:blip r:embed="rId3"/>
          <a:srcRect l="34059" t="3284" r="37356" b="64015"/>
          <a:stretch/>
        </p:blipFill>
        <p:spPr>
          <a:xfrm>
            <a:off x="11001756" y="2538615"/>
            <a:ext cx="543284" cy="508463"/>
          </a:xfrm>
          <a:prstGeom prst="rect">
            <a:avLst/>
          </a:prstGeom>
        </p:spPr>
      </p:pic>
      <p:sp>
        <p:nvSpPr>
          <p:cNvPr id="17" name="TextBox 16">
            <a:extLst>
              <a:ext uri="{FF2B5EF4-FFF2-40B4-BE49-F238E27FC236}">
                <a16:creationId xmlns:a16="http://schemas.microsoft.com/office/drawing/2014/main" id="{40CE1055-0914-8E49-A1A6-3890FE6621B9}"/>
              </a:ext>
            </a:extLst>
          </p:cNvPr>
          <p:cNvSpPr txBox="1"/>
          <p:nvPr/>
        </p:nvSpPr>
        <p:spPr>
          <a:xfrm>
            <a:off x="10471586" y="3484217"/>
            <a:ext cx="1323238" cy="40732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ct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Amul Chapla</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Lead CSA</a:t>
            </a: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(FSI)</a:t>
            </a:r>
          </a:p>
        </p:txBody>
      </p:sp>
      <p:pic>
        <p:nvPicPr>
          <p:cNvPr id="18" name="Picture 17">
            <a:extLst>
              <a:ext uri="{FF2B5EF4-FFF2-40B4-BE49-F238E27FC236}">
                <a16:creationId xmlns:a16="http://schemas.microsoft.com/office/drawing/2014/main" id="{1C3D9E33-5EA2-1121-11B9-AC9705B7BFB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648073" y="2627726"/>
            <a:ext cx="830997" cy="830997"/>
          </a:xfrm>
          <a:prstGeom prst="ellipse">
            <a:avLst/>
          </a:prstGeom>
        </p:spPr>
      </p:pic>
      <p:pic>
        <p:nvPicPr>
          <p:cNvPr id="20" name="Picture 2">
            <a:extLst>
              <a:ext uri="{FF2B5EF4-FFF2-40B4-BE49-F238E27FC236}">
                <a16:creationId xmlns:a16="http://schemas.microsoft.com/office/drawing/2014/main" id="{18F82BED-9C4D-BD08-BF0B-5ED073A471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2058" b="2058"/>
          <a:stretch/>
        </p:blipFill>
        <p:spPr bwMode="auto">
          <a:xfrm>
            <a:off x="6525726" y="457200"/>
            <a:ext cx="893675" cy="859642"/>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BDC6BF28-CC55-8AF2-06BB-7920C50D8C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t="1904" b="1904"/>
          <a:stretch/>
        </p:blipFill>
        <p:spPr bwMode="auto">
          <a:xfrm>
            <a:off x="9114964" y="431324"/>
            <a:ext cx="893675" cy="859642"/>
          </a:xfrm>
          <a:prstGeom prst="ellipse">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324DC51-2F03-8514-97A1-4FCA498CEDA5}"/>
              </a:ext>
            </a:extLst>
          </p:cNvPr>
          <p:cNvSpPr txBox="1"/>
          <p:nvPr/>
        </p:nvSpPr>
        <p:spPr>
          <a:xfrm>
            <a:off x="115168" y="5274942"/>
            <a:ext cx="2338619"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Management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a:ea typeface="+mn-ea"/>
                <a:cs typeface="Segoe UI" pitchFamily="34" charset="0"/>
              </a:rPr>
              <a:t>Team</a:t>
            </a:r>
          </a:p>
        </p:txBody>
      </p:sp>
      <p:sp>
        <p:nvSpPr>
          <p:cNvPr id="24" name="TextBox 23">
            <a:extLst>
              <a:ext uri="{FF2B5EF4-FFF2-40B4-BE49-F238E27FC236}">
                <a16:creationId xmlns:a16="http://schemas.microsoft.com/office/drawing/2014/main" id="{66956815-D04A-5624-C9FC-BACB2054D7FE}"/>
              </a:ext>
            </a:extLst>
          </p:cNvPr>
          <p:cNvSpPr txBox="1"/>
          <p:nvPr/>
        </p:nvSpPr>
        <p:spPr>
          <a:xfrm>
            <a:off x="2373276" y="5782386"/>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Amy Machi</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Chief of Staff</a:t>
            </a:r>
          </a:p>
        </p:txBody>
      </p:sp>
      <p:pic>
        <p:nvPicPr>
          <p:cNvPr id="25" name="Picture 24">
            <a:extLst>
              <a:ext uri="{FF2B5EF4-FFF2-40B4-BE49-F238E27FC236}">
                <a16:creationId xmlns:a16="http://schemas.microsoft.com/office/drawing/2014/main" id="{78E08756-0F4C-79E9-CF87-9D308DCE9529}"/>
              </a:ext>
            </a:extLst>
          </p:cNvPr>
          <p:cNvPicPr>
            <a:picLocks noChangeAspect="1"/>
          </p:cNvPicPr>
          <p:nvPr/>
        </p:nvPicPr>
        <p:blipFill>
          <a:blip r:embed="rId14"/>
          <a:stretch>
            <a:fillRect/>
          </a:stretch>
        </p:blipFill>
        <p:spPr>
          <a:xfrm>
            <a:off x="2781335" y="4801948"/>
            <a:ext cx="866110" cy="866110"/>
          </a:xfrm>
          <a:prstGeom prst="ellipse">
            <a:avLst/>
          </a:prstGeom>
        </p:spPr>
      </p:pic>
      <p:sp>
        <p:nvSpPr>
          <p:cNvPr id="26" name="TextBox 25">
            <a:extLst>
              <a:ext uri="{FF2B5EF4-FFF2-40B4-BE49-F238E27FC236}">
                <a16:creationId xmlns:a16="http://schemas.microsoft.com/office/drawing/2014/main" id="{7DF3AC4F-8C7E-F331-573F-68E093C56FCC}"/>
              </a:ext>
            </a:extLst>
          </p:cNvPr>
          <p:cNvSpPr txBox="1"/>
          <p:nvPr/>
        </p:nvSpPr>
        <p:spPr>
          <a:xfrm>
            <a:off x="3884086" y="5782386"/>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Brooke Egan Sanders</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Title</a:t>
            </a:r>
          </a:p>
        </p:txBody>
      </p:sp>
      <p:sp>
        <p:nvSpPr>
          <p:cNvPr id="27" name="TextBox 26">
            <a:extLst>
              <a:ext uri="{FF2B5EF4-FFF2-40B4-BE49-F238E27FC236}">
                <a16:creationId xmlns:a16="http://schemas.microsoft.com/office/drawing/2014/main" id="{F5511A6B-35F0-1349-104D-A7CC9AF8DF08}"/>
              </a:ext>
            </a:extLst>
          </p:cNvPr>
          <p:cNvSpPr txBox="1"/>
          <p:nvPr/>
        </p:nvSpPr>
        <p:spPr>
          <a:xfrm>
            <a:off x="5545989" y="5782386"/>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Sommer Serie </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Title</a:t>
            </a:r>
          </a:p>
        </p:txBody>
      </p:sp>
      <p:sp>
        <p:nvSpPr>
          <p:cNvPr id="28" name="TextBox 27">
            <a:extLst>
              <a:ext uri="{FF2B5EF4-FFF2-40B4-BE49-F238E27FC236}">
                <a16:creationId xmlns:a16="http://schemas.microsoft.com/office/drawing/2014/main" id="{80130EC3-F79C-B117-BD96-81C47A804222}"/>
              </a:ext>
            </a:extLst>
          </p:cNvPr>
          <p:cNvSpPr txBox="1"/>
          <p:nvPr/>
        </p:nvSpPr>
        <p:spPr>
          <a:xfrm>
            <a:off x="7177559" y="5782386"/>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Alphie Aiken </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Title</a:t>
            </a:r>
          </a:p>
        </p:txBody>
      </p:sp>
      <p:sp>
        <p:nvSpPr>
          <p:cNvPr id="29" name="TextBox 28">
            <a:extLst>
              <a:ext uri="{FF2B5EF4-FFF2-40B4-BE49-F238E27FC236}">
                <a16:creationId xmlns:a16="http://schemas.microsoft.com/office/drawing/2014/main" id="{28697CFA-74A2-2B73-81CA-73867587D615}"/>
              </a:ext>
            </a:extLst>
          </p:cNvPr>
          <p:cNvSpPr txBox="1"/>
          <p:nvPr/>
        </p:nvSpPr>
        <p:spPr>
          <a:xfrm>
            <a:off x="8588355" y="5782386"/>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Lori </a:t>
            </a:r>
            <a:r>
              <a:rPr kumimoji="0" lang="en-US" sz="1100" b="1" i="0" u="none" strike="noStrike" kern="1200" cap="none" spc="-50" normalizeH="0" baseline="0" noProof="0" err="1">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Mulroony</a:t>
            </a: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 </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Title</a:t>
            </a:r>
          </a:p>
        </p:txBody>
      </p:sp>
      <p:pic>
        <p:nvPicPr>
          <p:cNvPr id="30" name="Picture 29">
            <a:extLst>
              <a:ext uri="{FF2B5EF4-FFF2-40B4-BE49-F238E27FC236}">
                <a16:creationId xmlns:a16="http://schemas.microsoft.com/office/drawing/2014/main" id="{36CBB4E2-0597-6083-9CC2-18341A14704D}"/>
              </a:ext>
            </a:extLst>
          </p:cNvPr>
          <p:cNvPicPr>
            <a:picLocks noChangeAspect="1"/>
          </p:cNvPicPr>
          <p:nvPr/>
        </p:nvPicPr>
        <p:blipFill rotWithShape="1">
          <a:blip r:embed="rId3"/>
          <a:srcRect l="34059" t="3284" r="37356" b="64015"/>
          <a:stretch/>
        </p:blipFill>
        <p:spPr>
          <a:xfrm>
            <a:off x="10917335" y="5229115"/>
            <a:ext cx="554488" cy="488251"/>
          </a:xfrm>
          <a:prstGeom prst="rect">
            <a:avLst/>
          </a:prstGeom>
        </p:spPr>
      </p:pic>
      <p:sp>
        <p:nvSpPr>
          <p:cNvPr id="31" name="TextBox 30">
            <a:extLst>
              <a:ext uri="{FF2B5EF4-FFF2-40B4-BE49-F238E27FC236}">
                <a16:creationId xmlns:a16="http://schemas.microsoft.com/office/drawing/2014/main" id="{B778C579-1F67-FBC9-F5A7-88579517F9A7}"/>
              </a:ext>
            </a:extLst>
          </p:cNvPr>
          <p:cNvSpPr txBox="1"/>
          <p:nvPr/>
        </p:nvSpPr>
        <p:spPr>
          <a:xfrm>
            <a:off x="10193303" y="5782386"/>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1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Jane Hess</a:t>
            </a:r>
            <a:endParaRPr kumimoji="0" lang="en-US" sz="11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Customer Partner Engagement &amp; Executive Comms</a:t>
            </a:r>
          </a:p>
        </p:txBody>
      </p:sp>
      <p:pic>
        <p:nvPicPr>
          <p:cNvPr id="32" name="Picture 31">
            <a:extLst>
              <a:ext uri="{FF2B5EF4-FFF2-40B4-BE49-F238E27FC236}">
                <a16:creationId xmlns:a16="http://schemas.microsoft.com/office/drawing/2014/main" id="{56A923A1-102D-577A-FDF0-0445B743DE44}"/>
              </a:ext>
            </a:extLst>
          </p:cNvPr>
          <p:cNvPicPr>
            <a:picLocks noChangeAspect="1"/>
          </p:cNvPicPr>
          <p:nvPr/>
        </p:nvPicPr>
        <p:blipFill>
          <a:blip r:embed="rId15"/>
          <a:srcRect l="18783" t="14510" r="24324" b="28597"/>
          <a:stretch/>
        </p:blipFill>
        <p:spPr>
          <a:xfrm>
            <a:off x="10591811" y="4801948"/>
            <a:ext cx="866110" cy="866110"/>
          </a:xfrm>
          <a:prstGeom prst="ellipse">
            <a:avLst/>
          </a:prstGeom>
        </p:spPr>
      </p:pic>
      <p:pic>
        <p:nvPicPr>
          <p:cNvPr id="33" name="Picture 32">
            <a:extLst>
              <a:ext uri="{FF2B5EF4-FFF2-40B4-BE49-F238E27FC236}">
                <a16:creationId xmlns:a16="http://schemas.microsoft.com/office/drawing/2014/main" id="{3894CA92-ADF8-694C-9040-87E9B06FB600}"/>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4253809" y="4790818"/>
            <a:ext cx="866110" cy="866110"/>
          </a:xfrm>
          <a:prstGeom prst="ellipse">
            <a:avLst/>
          </a:prstGeom>
        </p:spPr>
      </p:pic>
      <p:pic>
        <p:nvPicPr>
          <p:cNvPr id="34" name="Picture 33">
            <a:extLst>
              <a:ext uri="{FF2B5EF4-FFF2-40B4-BE49-F238E27FC236}">
                <a16:creationId xmlns:a16="http://schemas.microsoft.com/office/drawing/2014/main" id="{B044AF36-9EDA-E9AC-B18E-477A887EA00A}"/>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845592" y="4790818"/>
            <a:ext cx="866110" cy="866110"/>
          </a:xfrm>
          <a:prstGeom prst="ellipse">
            <a:avLst/>
          </a:prstGeom>
        </p:spPr>
      </p:pic>
      <p:pic>
        <p:nvPicPr>
          <p:cNvPr id="35" name="Picture 34">
            <a:extLst>
              <a:ext uri="{FF2B5EF4-FFF2-40B4-BE49-F238E27FC236}">
                <a16:creationId xmlns:a16="http://schemas.microsoft.com/office/drawing/2014/main" id="{3523FA33-043A-C4D3-44C4-166DD1CCF229}"/>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7456635" y="4790818"/>
            <a:ext cx="866110" cy="866110"/>
          </a:xfrm>
          <a:prstGeom prst="ellipse">
            <a:avLst/>
          </a:prstGeom>
        </p:spPr>
      </p:pic>
      <p:pic>
        <p:nvPicPr>
          <p:cNvPr id="36" name="Picture 35">
            <a:extLst>
              <a:ext uri="{FF2B5EF4-FFF2-40B4-BE49-F238E27FC236}">
                <a16:creationId xmlns:a16="http://schemas.microsoft.com/office/drawing/2014/main" id="{0BD0D008-5171-005F-EEDD-9DC6D74852B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8986863" y="4789256"/>
            <a:ext cx="866110" cy="866110"/>
          </a:xfrm>
          <a:prstGeom prst="ellipse">
            <a:avLst/>
          </a:prstGeom>
        </p:spPr>
      </p:pic>
    </p:spTree>
    <p:extLst>
      <p:ext uri="{BB962C8B-B14F-4D97-AF65-F5344CB8AC3E}">
        <p14:creationId xmlns:p14="http://schemas.microsoft.com/office/powerpoint/2010/main" val="9323161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6518-370C-D7AB-2291-6A2B1C51FAA1}"/>
              </a:ext>
            </a:extLst>
          </p:cNvPr>
          <p:cNvSpPr>
            <a:spLocks noGrp="1"/>
          </p:cNvSpPr>
          <p:nvPr>
            <p:ph type="title"/>
          </p:nvPr>
        </p:nvSpPr>
        <p:spPr>
          <a:xfrm>
            <a:off x="588263" y="457200"/>
            <a:ext cx="11018520" cy="553998"/>
          </a:xfrm>
        </p:spPr>
        <p:txBody>
          <a:bodyPr/>
          <a:lstStyle/>
          <a:p>
            <a:r>
              <a:rPr lang="en-US" noProof="0"/>
              <a:t>Office of the CTO</a:t>
            </a:r>
            <a:endParaRPr lang="en-US"/>
          </a:p>
        </p:txBody>
      </p:sp>
      <p:sp>
        <p:nvSpPr>
          <p:cNvPr id="182" name="Rectangle 181">
            <a:extLst>
              <a:ext uri="{FF2B5EF4-FFF2-40B4-BE49-F238E27FC236}">
                <a16:creationId xmlns:a16="http://schemas.microsoft.com/office/drawing/2014/main" id="{6721224F-B41D-FAED-0752-6CA736260D82}"/>
              </a:ext>
            </a:extLst>
          </p:cNvPr>
          <p:cNvSpPr/>
          <p:nvPr/>
        </p:nvSpPr>
        <p:spPr bwMode="auto">
          <a:xfrm>
            <a:off x="6652206" y="2573292"/>
            <a:ext cx="1304716" cy="30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Angie Olson</a:t>
            </a:r>
            <a:endParaRPr kumimoji="0" lang="en-US" sz="14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Executive Assistant</a:t>
            </a:r>
          </a:p>
        </p:txBody>
      </p:sp>
      <p:sp>
        <p:nvSpPr>
          <p:cNvPr id="183" name="Rectangle 182">
            <a:extLst>
              <a:ext uri="{FF2B5EF4-FFF2-40B4-BE49-F238E27FC236}">
                <a16:creationId xmlns:a16="http://schemas.microsoft.com/office/drawing/2014/main" id="{AB850B68-BBAB-8DCF-0F7A-2802A13A02A7}"/>
              </a:ext>
            </a:extLst>
          </p:cNvPr>
          <p:cNvSpPr/>
          <p:nvPr/>
        </p:nvSpPr>
        <p:spPr bwMode="auto">
          <a:xfrm>
            <a:off x="3797473" y="2560352"/>
            <a:ext cx="2501365" cy="5651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Lara Rubbelke</a:t>
            </a:r>
            <a:endParaRPr kumimoji="0" lang="en-US" sz="1600" b="1" i="0" u="none" strike="noStrike" kern="1200" cap="none" spc="0" normalizeH="0" baseline="0" noProof="0">
              <a:ln>
                <a:noFill/>
              </a:ln>
              <a:solidFill>
                <a:srgbClr val="0078D4"/>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Segoe UI"/>
                <a:ea typeface="+mn-ea"/>
                <a:cs typeface="Segoe UI" pitchFamily="34" charset="0"/>
              </a:rPr>
              <a:t>Americas Chief Technology Officer</a:t>
            </a:r>
            <a:endParaRPr kumimoji="0" lang="en-US" sz="1200" b="1" i="0" u="none" strike="noStrike" kern="1200" cap="none" spc="0" normalizeH="0" baseline="0" noProof="0">
              <a:ln>
                <a:noFill/>
              </a:ln>
              <a:solidFill>
                <a:schemeClr val="tx1"/>
              </a:solidFill>
              <a:effectLst/>
              <a:uLnTx/>
              <a:uFillTx/>
              <a:latin typeface="Segoe UI"/>
              <a:ea typeface="+mn-ea"/>
              <a:cs typeface="Segoe UI"/>
            </a:endParaRPr>
          </a:p>
        </p:txBody>
      </p:sp>
      <p:pic>
        <p:nvPicPr>
          <p:cNvPr id="184" name="Picture 183">
            <a:extLst>
              <a:ext uri="{FF2B5EF4-FFF2-40B4-BE49-F238E27FC236}">
                <a16:creationId xmlns:a16="http://schemas.microsoft.com/office/drawing/2014/main" id="{702D91DE-BBF6-AF94-85D2-F14E6776349A}"/>
              </a:ext>
            </a:extLst>
          </p:cNvPr>
          <p:cNvPicPr>
            <a:picLocks noChangeAspect="1"/>
          </p:cNvPicPr>
          <p:nvPr/>
        </p:nvPicPr>
        <p:blipFill rotWithShape="1">
          <a:blip r:embed="rId3"/>
          <a:srcRect l="34059" t="3284" r="37356" b="64015"/>
          <a:stretch/>
        </p:blipFill>
        <p:spPr>
          <a:xfrm>
            <a:off x="6847364" y="1579431"/>
            <a:ext cx="585404" cy="547883"/>
          </a:xfrm>
          <a:prstGeom prst="rect">
            <a:avLst/>
          </a:prstGeom>
        </p:spPr>
      </p:pic>
      <p:pic>
        <p:nvPicPr>
          <p:cNvPr id="185" name="Picture 184">
            <a:extLst>
              <a:ext uri="{FF2B5EF4-FFF2-40B4-BE49-F238E27FC236}">
                <a16:creationId xmlns:a16="http://schemas.microsoft.com/office/drawing/2014/main" id="{B95CF607-DA6D-4AC9-1B5B-21BA307563CD}"/>
              </a:ext>
            </a:extLst>
          </p:cNvPr>
          <p:cNvPicPr>
            <a:picLocks noChangeAspect="1"/>
          </p:cNvPicPr>
          <p:nvPr/>
        </p:nvPicPr>
        <p:blipFill rotWithShape="1">
          <a:blip r:embed="rId3"/>
          <a:srcRect l="34059" t="3284" r="37356" b="64015"/>
          <a:stretch/>
        </p:blipFill>
        <p:spPr>
          <a:xfrm>
            <a:off x="4447538" y="1248854"/>
            <a:ext cx="832055" cy="778725"/>
          </a:xfrm>
          <a:prstGeom prst="rect">
            <a:avLst/>
          </a:prstGeom>
        </p:spPr>
      </p:pic>
      <p:cxnSp>
        <p:nvCxnSpPr>
          <p:cNvPr id="188" name="Straight Connector 187">
            <a:extLst>
              <a:ext uri="{FF2B5EF4-FFF2-40B4-BE49-F238E27FC236}">
                <a16:creationId xmlns:a16="http://schemas.microsoft.com/office/drawing/2014/main" id="{79BD7E73-72CA-7D3F-795F-48BF63816524}"/>
              </a:ext>
            </a:extLst>
          </p:cNvPr>
          <p:cNvCxnSpPr>
            <a:cxnSpLocks/>
          </p:cNvCxnSpPr>
          <p:nvPr/>
        </p:nvCxnSpPr>
        <p:spPr>
          <a:xfrm>
            <a:off x="4981674" y="3107951"/>
            <a:ext cx="0" cy="286153"/>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BD8F1F8-E5F9-80B4-B6E7-96EB710657CF}"/>
              </a:ext>
            </a:extLst>
          </p:cNvPr>
          <p:cNvCxnSpPr>
            <a:cxnSpLocks/>
          </p:cNvCxnSpPr>
          <p:nvPr/>
        </p:nvCxnSpPr>
        <p:spPr>
          <a:xfrm flipV="1">
            <a:off x="5542648" y="2058263"/>
            <a:ext cx="1304716" cy="1119"/>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6B9F909F-3087-05F5-9334-192D66664410}"/>
              </a:ext>
            </a:extLst>
          </p:cNvPr>
          <p:cNvCxnSpPr>
            <a:cxnSpLocks/>
          </p:cNvCxnSpPr>
          <p:nvPr/>
        </p:nvCxnSpPr>
        <p:spPr>
          <a:xfrm>
            <a:off x="6328857" y="3404846"/>
            <a:ext cx="0" cy="24166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D90A0E6-A7DB-A96F-F992-847A169A4894}"/>
              </a:ext>
            </a:extLst>
          </p:cNvPr>
          <p:cNvCxnSpPr>
            <a:cxnSpLocks/>
          </p:cNvCxnSpPr>
          <p:nvPr/>
        </p:nvCxnSpPr>
        <p:spPr>
          <a:xfrm>
            <a:off x="8028851" y="3404846"/>
            <a:ext cx="0" cy="286153"/>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F30F0FB1-822F-A289-0147-2D8660295ADC}"/>
              </a:ext>
            </a:extLst>
          </p:cNvPr>
          <p:cNvCxnSpPr>
            <a:cxnSpLocks/>
          </p:cNvCxnSpPr>
          <p:nvPr/>
        </p:nvCxnSpPr>
        <p:spPr>
          <a:xfrm>
            <a:off x="1228875" y="3395321"/>
            <a:ext cx="0" cy="286153"/>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22C475B-F85B-7CB3-BDDB-BD1FFC434542}"/>
              </a:ext>
            </a:extLst>
          </p:cNvPr>
          <p:cNvCxnSpPr>
            <a:cxnSpLocks/>
          </p:cNvCxnSpPr>
          <p:nvPr/>
        </p:nvCxnSpPr>
        <p:spPr>
          <a:xfrm>
            <a:off x="9728845" y="3404846"/>
            <a:ext cx="0" cy="247881"/>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94" name="Picture 193">
            <a:extLst>
              <a:ext uri="{FF2B5EF4-FFF2-40B4-BE49-F238E27FC236}">
                <a16:creationId xmlns:a16="http://schemas.microsoft.com/office/drawing/2014/main" id="{D37FCF76-C99F-A120-6777-06782988BF5E}"/>
              </a:ext>
            </a:extLst>
          </p:cNvPr>
          <p:cNvPicPr>
            <a:picLocks noChangeAspect="1"/>
          </p:cNvPicPr>
          <p:nvPr/>
        </p:nvPicPr>
        <p:blipFill rotWithShape="1">
          <a:blip r:embed="rId3"/>
          <a:srcRect l="34059" t="3284" r="37356" b="64015"/>
          <a:stretch/>
        </p:blipFill>
        <p:spPr>
          <a:xfrm>
            <a:off x="746818" y="3618529"/>
            <a:ext cx="585404" cy="547883"/>
          </a:xfrm>
          <a:prstGeom prst="rect">
            <a:avLst/>
          </a:prstGeom>
        </p:spPr>
      </p:pic>
      <p:pic>
        <p:nvPicPr>
          <p:cNvPr id="195" name="Picture 194">
            <a:extLst>
              <a:ext uri="{FF2B5EF4-FFF2-40B4-BE49-F238E27FC236}">
                <a16:creationId xmlns:a16="http://schemas.microsoft.com/office/drawing/2014/main" id="{C75F2294-BB11-866E-7CF2-B394FDC492F1}"/>
              </a:ext>
            </a:extLst>
          </p:cNvPr>
          <p:cNvPicPr>
            <a:picLocks noChangeAspect="1"/>
          </p:cNvPicPr>
          <p:nvPr/>
        </p:nvPicPr>
        <p:blipFill rotWithShape="1">
          <a:blip r:embed="rId3"/>
          <a:srcRect l="34059" t="3284" r="37356" b="64015"/>
          <a:stretch/>
        </p:blipFill>
        <p:spPr>
          <a:xfrm>
            <a:off x="7536058" y="3640519"/>
            <a:ext cx="585404" cy="547883"/>
          </a:xfrm>
          <a:prstGeom prst="rect">
            <a:avLst/>
          </a:prstGeom>
        </p:spPr>
      </p:pic>
      <p:pic>
        <p:nvPicPr>
          <p:cNvPr id="196" name="Picture 195">
            <a:extLst>
              <a:ext uri="{FF2B5EF4-FFF2-40B4-BE49-F238E27FC236}">
                <a16:creationId xmlns:a16="http://schemas.microsoft.com/office/drawing/2014/main" id="{4D9F689D-DCDC-D5D7-E717-00739C04C7CE}"/>
              </a:ext>
            </a:extLst>
          </p:cNvPr>
          <p:cNvPicPr>
            <a:picLocks noChangeAspect="1"/>
          </p:cNvPicPr>
          <p:nvPr/>
        </p:nvPicPr>
        <p:blipFill rotWithShape="1">
          <a:blip r:embed="rId3"/>
          <a:srcRect l="34059" t="3284" r="37356" b="64015"/>
          <a:stretch/>
        </p:blipFill>
        <p:spPr>
          <a:xfrm>
            <a:off x="9611746" y="4029662"/>
            <a:ext cx="585404" cy="547883"/>
          </a:xfrm>
          <a:prstGeom prst="rect">
            <a:avLst/>
          </a:prstGeom>
        </p:spPr>
      </p:pic>
      <p:pic>
        <p:nvPicPr>
          <p:cNvPr id="197" name="Picture 196">
            <a:extLst>
              <a:ext uri="{FF2B5EF4-FFF2-40B4-BE49-F238E27FC236}">
                <a16:creationId xmlns:a16="http://schemas.microsoft.com/office/drawing/2014/main" id="{EFB4C720-867A-EEAD-0C30-A7C2B94911C2}"/>
              </a:ext>
            </a:extLst>
          </p:cNvPr>
          <p:cNvPicPr>
            <a:picLocks noChangeAspect="1"/>
          </p:cNvPicPr>
          <p:nvPr/>
        </p:nvPicPr>
        <p:blipFill rotWithShape="1">
          <a:blip r:embed="rId3"/>
          <a:srcRect l="34059" t="3284" r="37356" b="64015"/>
          <a:stretch/>
        </p:blipFill>
        <p:spPr>
          <a:xfrm>
            <a:off x="5825810" y="4045867"/>
            <a:ext cx="585404" cy="515474"/>
          </a:xfrm>
          <a:prstGeom prst="rect">
            <a:avLst/>
          </a:prstGeom>
        </p:spPr>
      </p:pic>
      <p:sp>
        <p:nvSpPr>
          <p:cNvPr id="198" name="TextBox 197">
            <a:extLst>
              <a:ext uri="{FF2B5EF4-FFF2-40B4-BE49-F238E27FC236}">
                <a16:creationId xmlns:a16="http://schemas.microsoft.com/office/drawing/2014/main" id="{B982187A-312F-D4C9-AB54-EE071EAC97DD}"/>
              </a:ext>
            </a:extLst>
          </p:cNvPr>
          <p:cNvSpPr txBox="1"/>
          <p:nvPr/>
        </p:nvSpPr>
        <p:spPr>
          <a:xfrm>
            <a:off x="5468920" y="4707356"/>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John Savill</a:t>
            </a: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Chief Architect</a:t>
            </a:r>
            <a:endParaRPr kumimoji="0" lang="en-US" sz="1100" b="0" i="0" u="none" strike="noStrike" kern="1200" cap="none" spc="0" normalizeH="0" baseline="0" noProof="0">
              <a:ln>
                <a:noFill/>
              </a:ln>
              <a:solidFill>
                <a:schemeClr val="tx1"/>
              </a:solidFill>
              <a:effectLst/>
              <a:uLnTx/>
              <a:uFillTx/>
              <a:latin typeface="Segoe UI"/>
              <a:ea typeface="+mn-ea"/>
              <a:cs typeface="Segoe UI"/>
            </a:endParaRPr>
          </a:p>
        </p:txBody>
      </p:sp>
      <p:sp>
        <p:nvSpPr>
          <p:cNvPr id="199" name="TextBox 198">
            <a:extLst>
              <a:ext uri="{FF2B5EF4-FFF2-40B4-BE49-F238E27FC236}">
                <a16:creationId xmlns:a16="http://schemas.microsoft.com/office/drawing/2014/main" id="{36A280F4-8EAB-AEC9-CB43-D4E15F16EF89}"/>
              </a:ext>
            </a:extLst>
          </p:cNvPr>
          <p:cNvSpPr txBox="1"/>
          <p:nvPr/>
        </p:nvSpPr>
        <p:spPr>
          <a:xfrm>
            <a:off x="7175396" y="4725294"/>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ct val="0"/>
              </a:spcBef>
              <a:spcAft>
                <a:spcPts val="300"/>
              </a:spcAft>
              <a:buClr>
                <a:srgbClr val="7FBA00"/>
              </a:buClr>
              <a:buSzPct val="90000"/>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Kathryn Papandrew</a:t>
            </a: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Chief Architect</a:t>
            </a:r>
          </a:p>
        </p:txBody>
      </p:sp>
      <p:cxnSp>
        <p:nvCxnSpPr>
          <p:cNvPr id="203" name="Straight Connector 202">
            <a:extLst>
              <a:ext uri="{FF2B5EF4-FFF2-40B4-BE49-F238E27FC236}">
                <a16:creationId xmlns:a16="http://schemas.microsoft.com/office/drawing/2014/main" id="{DCF9F3E3-6C06-33D5-CE6F-43F29C04DE6A}"/>
              </a:ext>
            </a:extLst>
          </p:cNvPr>
          <p:cNvCxnSpPr>
            <a:cxnSpLocks/>
          </p:cNvCxnSpPr>
          <p:nvPr/>
        </p:nvCxnSpPr>
        <p:spPr>
          <a:xfrm>
            <a:off x="1227134" y="3385875"/>
            <a:ext cx="8501711" cy="2249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C4321EA-A60D-EDDE-666D-E9A0DAA7BF8D}"/>
              </a:ext>
            </a:extLst>
          </p:cNvPr>
          <p:cNvCxnSpPr>
            <a:cxnSpLocks/>
          </p:cNvCxnSpPr>
          <p:nvPr/>
        </p:nvCxnSpPr>
        <p:spPr>
          <a:xfrm>
            <a:off x="2928869" y="3404846"/>
            <a:ext cx="0" cy="220730"/>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 name="Picture 204">
            <a:extLst>
              <a:ext uri="{FF2B5EF4-FFF2-40B4-BE49-F238E27FC236}">
                <a16:creationId xmlns:a16="http://schemas.microsoft.com/office/drawing/2014/main" id="{06ECD762-9859-F7E5-4BF5-869E6CB366DF}"/>
              </a:ext>
            </a:extLst>
          </p:cNvPr>
          <p:cNvPicPr>
            <a:picLocks noChangeAspect="1"/>
          </p:cNvPicPr>
          <p:nvPr/>
        </p:nvPicPr>
        <p:blipFill rotWithShape="1">
          <a:blip r:embed="rId3"/>
          <a:srcRect l="34059" t="3284" r="37356" b="64015"/>
          <a:stretch/>
        </p:blipFill>
        <p:spPr>
          <a:xfrm>
            <a:off x="2794948" y="4086207"/>
            <a:ext cx="585404" cy="515474"/>
          </a:xfrm>
          <a:prstGeom prst="rect">
            <a:avLst/>
          </a:prstGeom>
        </p:spPr>
      </p:pic>
      <p:sp>
        <p:nvSpPr>
          <p:cNvPr id="206" name="TextBox 205">
            <a:extLst>
              <a:ext uri="{FF2B5EF4-FFF2-40B4-BE49-F238E27FC236}">
                <a16:creationId xmlns:a16="http://schemas.microsoft.com/office/drawing/2014/main" id="{5763ED87-F11F-596D-851B-9A65DA093496}"/>
              </a:ext>
            </a:extLst>
          </p:cNvPr>
          <p:cNvSpPr txBox="1"/>
          <p:nvPr/>
        </p:nvSpPr>
        <p:spPr>
          <a:xfrm>
            <a:off x="2070916" y="4666700"/>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Jane Hess</a:t>
            </a: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Customer Partner Engagement &amp; Executive Comms</a:t>
            </a:r>
          </a:p>
        </p:txBody>
      </p:sp>
      <p:cxnSp>
        <p:nvCxnSpPr>
          <p:cNvPr id="207" name="Straight Connector 206">
            <a:extLst>
              <a:ext uri="{FF2B5EF4-FFF2-40B4-BE49-F238E27FC236}">
                <a16:creationId xmlns:a16="http://schemas.microsoft.com/office/drawing/2014/main" id="{A33318E0-D3F8-285B-80CE-29919F9CA163}"/>
              </a:ext>
            </a:extLst>
          </p:cNvPr>
          <p:cNvCxnSpPr>
            <a:cxnSpLocks/>
          </p:cNvCxnSpPr>
          <p:nvPr/>
        </p:nvCxnSpPr>
        <p:spPr>
          <a:xfrm>
            <a:off x="4628863" y="3404846"/>
            <a:ext cx="0" cy="237696"/>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8" name="Picture 207">
            <a:extLst>
              <a:ext uri="{FF2B5EF4-FFF2-40B4-BE49-F238E27FC236}">
                <a16:creationId xmlns:a16="http://schemas.microsoft.com/office/drawing/2014/main" id="{1C331F07-039C-9B23-AE2E-771F5F65C85B}"/>
              </a:ext>
            </a:extLst>
          </p:cNvPr>
          <p:cNvPicPr>
            <a:picLocks noChangeAspect="1"/>
          </p:cNvPicPr>
          <p:nvPr/>
        </p:nvPicPr>
        <p:blipFill rotWithShape="1">
          <a:blip r:embed="rId3"/>
          <a:srcRect l="34059" t="3284" r="37356" b="64015"/>
          <a:stretch/>
        </p:blipFill>
        <p:spPr>
          <a:xfrm>
            <a:off x="4564401" y="3608267"/>
            <a:ext cx="585404" cy="515474"/>
          </a:xfrm>
          <a:prstGeom prst="rect">
            <a:avLst/>
          </a:prstGeom>
        </p:spPr>
      </p:pic>
      <p:sp>
        <p:nvSpPr>
          <p:cNvPr id="209" name="TextBox 208">
            <a:extLst>
              <a:ext uri="{FF2B5EF4-FFF2-40B4-BE49-F238E27FC236}">
                <a16:creationId xmlns:a16="http://schemas.microsoft.com/office/drawing/2014/main" id="{6C34041A-4BCE-75EA-95E1-A7AD6FDF8B41}"/>
              </a:ext>
            </a:extLst>
          </p:cNvPr>
          <p:cNvSpPr txBox="1"/>
          <p:nvPr/>
        </p:nvSpPr>
        <p:spPr>
          <a:xfrm>
            <a:off x="3773920" y="4683667"/>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James Tooles</a:t>
            </a: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Chief Architect</a:t>
            </a:r>
          </a:p>
        </p:txBody>
      </p:sp>
      <p:sp>
        <p:nvSpPr>
          <p:cNvPr id="211" name="TextBox 210">
            <a:extLst>
              <a:ext uri="{FF2B5EF4-FFF2-40B4-BE49-F238E27FC236}">
                <a16:creationId xmlns:a16="http://schemas.microsoft.com/office/drawing/2014/main" id="{280D3E57-071D-49E5-482D-426035A8AA9C}"/>
              </a:ext>
            </a:extLst>
          </p:cNvPr>
          <p:cNvSpPr txBox="1"/>
          <p:nvPr/>
        </p:nvSpPr>
        <p:spPr>
          <a:xfrm>
            <a:off x="380951" y="4666700"/>
            <a:ext cx="171141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ts val="0"/>
              </a:spcBef>
              <a:spcAft>
                <a:spcPts val="300"/>
              </a:spcAft>
              <a:buClr>
                <a:srgbClr val="7FBA00"/>
              </a:buClr>
              <a:buSzPct val="90000"/>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Amy Machi</a:t>
            </a: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Chief of Staff</a:t>
            </a:r>
          </a:p>
        </p:txBody>
      </p:sp>
      <p:sp>
        <p:nvSpPr>
          <p:cNvPr id="212" name="TextBox 211">
            <a:extLst>
              <a:ext uri="{FF2B5EF4-FFF2-40B4-BE49-F238E27FC236}">
                <a16:creationId xmlns:a16="http://schemas.microsoft.com/office/drawing/2014/main" id="{A9714D0A-D252-31E0-C72C-296ABA2AA9ED}"/>
              </a:ext>
            </a:extLst>
          </p:cNvPr>
          <p:cNvSpPr txBox="1"/>
          <p:nvPr/>
        </p:nvSpPr>
        <p:spPr>
          <a:xfrm>
            <a:off x="8759571" y="4712795"/>
            <a:ext cx="1947571"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ct val="0"/>
              </a:spcBef>
              <a:spcAft>
                <a:spcPts val="300"/>
              </a:spcAft>
              <a:buClr>
                <a:srgbClr val="7FBA00"/>
              </a:buClr>
              <a:buSzPct val="90000"/>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Stephen Kaufman</a:t>
            </a: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Chief Architect</a:t>
            </a:r>
          </a:p>
        </p:txBody>
      </p:sp>
      <p:pic>
        <p:nvPicPr>
          <p:cNvPr id="213" name="Picture 212">
            <a:extLst>
              <a:ext uri="{FF2B5EF4-FFF2-40B4-BE49-F238E27FC236}">
                <a16:creationId xmlns:a16="http://schemas.microsoft.com/office/drawing/2014/main" id="{C07A0F84-1EE9-958D-27AA-C19168598E1D}"/>
              </a:ext>
            </a:extLst>
          </p:cNvPr>
          <p:cNvPicPr>
            <a:picLocks noChangeAspect="1"/>
          </p:cNvPicPr>
          <p:nvPr/>
        </p:nvPicPr>
        <p:blipFill rotWithShape="1">
          <a:blip r:embed="rId3"/>
          <a:srcRect l="34059" t="3284" r="37356" b="64015"/>
          <a:stretch/>
        </p:blipFill>
        <p:spPr>
          <a:xfrm>
            <a:off x="11085387" y="3640519"/>
            <a:ext cx="585404" cy="547883"/>
          </a:xfrm>
          <a:prstGeom prst="rect">
            <a:avLst/>
          </a:prstGeom>
        </p:spPr>
      </p:pic>
      <p:sp>
        <p:nvSpPr>
          <p:cNvPr id="215" name="TextBox 214">
            <a:extLst>
              <a:ext uri="{FF2B5EF4-FFF2-40B4-BE49-F238E27FC236}">
                <a16:creationId xmlns:a16="http://schemas.microsoft.com/office/drawing/2014/main" id="{B23DB9C3-263E-397B-FAD5-508557D2E07D}"/>
              </a:ext>
            </a:extLst>
          </p:cNvPr>
          <p:cNvSpPr txBox="1"/>
          <p:nvPr/>
        </p:nvSpPr>
        <p:spPr>
          <a:xfrm>
            <a:off x="10531966" y="4725294"/>
            <a:ext cx="1425826" cy="448204"/>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810" tIns="3810" rIns="3810" bIns="3810" numCol="1" spcCol="1270" anchor="t" anchorCtr="0">
            <a:noAutofit/>
          </a:bodyPr>
          <a:lstStyle/>
          <a:p>
            <a:pPr marL="0" marR="0" lvl="0" indent="0" algn="ctr" defTabSz="914344" rtl="0" eaLnBrk="1" fontAlgn="base" latinLnBrk="0" hangingPunct="1">
              <a:lnSpc>
                <a:spcPct val="90000"/>
              </a:lnSpc>
              <a:spcBef>
                <a:spcPct val="0"/>
              </a:spcBef>
              <a:spcAft>
                <a:spcPts val="300"/>
              </a:spcAft>
              <a:buClr>
                <a:srgbClr val="7FBA00"/>
              </a:buClr>
              <a:buSzPct val="90000"/>
              <a:buFontTx/>
              <a:buNone/>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Amit Agrawal</a:t>
            </a: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838971" rtl="0" eaLnBrk="1" fontAlgn="auto" latinLnBrk="0" hangingPunct="1">
              <a:lnSpc>
                <a:spcPct val="90000"/>
              </a:lnSpc>
              <a:spcBef>
                <a:spcPct val="0"/>
              </a:spcBef>
              <a:spcAft>
                <a:spcPts val="30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Chief Architect</a:t>
            </a:r>
          </a:p>
        </p:txBody>
      </p:sp>
      <p:cxnSp>
        <p:nvCxnSpPr>
          <p:cNvPr id="216" name="Straight Connector 215">
            <a:extLst>
              <a:ext uri="{FF2B5EF4-FFF2-40B4-BE49-F238E27FC236}">
                <a16:creationId xmlns:a16="http://schemas.microsoft.com/office/drawing/2014/main" id="{70934F3D-CAE4-77AD-0BD0-460F75A85F16}"/>
              </a:ext>
            </a:extLst>
          </p:cNvPr>
          <p:cNvCxnSpPr>
            <a:cxnSpLocks/>
          </p:cNvCxnSpPr>
          <p:nvPr/>
        </p:nvCxnSpPr>
        <p:spPr>
          <a:xfrm>
            <a:off x="11186843" y="3421668"/>
            <a:ext cx="0" cy="24788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7" name="Picture 2" descr="A person smiling for the camera&#10;&#10;Description automatically generated with low confidence">
            <a:extLst>
              <a:ext uri="{FF2B5EF4-FFF2-40B4-BE49-F238E27FC236}">
                <a16:creationId xmlns:a16="http://schemas.microsoft.com/office/drawing/2014/main" id="{E0B6A785-4CE4-C100-30CD-CE84E62357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7" t="5088" r="6600" b="5088"/>
          <a:stretch/>
        </p:blipFill>
        <p:spPr bwMode="auto">
          <a:xfrm>
            <a:off x="4398265" y="1235215"/>
            <a:ext cx="1304716" cy="1255030"/>
          </a:xfrm>
          <a:prstGeom prst="ellipse">
            <a:avLst/>
          </a:prstGeom>
          <a:noFill/>
          <a:extLst>
            <a:ext uri="{909E8E84-426E-40DD-AFC4-6F175D3DCCD1}">
              <a14:hiddenFill xmlns:a14="http://schemas.microsoft.com/office/drawing/2010/main">
                <a:solidFill>
                  <a:srgbClr val="FFFFFF"/>
                </a:solidFill>
              </a14:hiddenFill>
            </a:ext>
          </a:extLst>
        </p:spPr>
      </p:pic>
      <p:pic>
        <p:nvPicPr>
          <p:cNvPr id="219" name="Picture 218">
            <a:extLst>
              <a:ext uri="{FF2B5EF4-FFF2-40B4-BE49-F238E27FC236}">
                <a16:creationId xmlns:a16="http://schemas.microsoft.com/office/drawing/2014/main" id="{6D072E5B-C5F6-4A87-33AF-19E72CF0E568}"/>
              </a:ext>
            </a:extLst>
          </p:cNvPr>
          <p:cNvPicPr>
            <a:picLocks noChangeAspect="1"/>
          </p:cNvPicPr>
          <p:nvPr/>
        </p:nvPicPr>
        <p:blipFill>
          <a:blip r:embed="rId5"/>
          <a:stretch>
            <a:fillRect/>
          </a:stretch>
        </p:blipFill>
        <p:spPr>
          <a:xfrm>
            <a:off x="6847364" y="1624089"/>
            <a:ext cx="914400" cy="914400"/>
          </a:xfrm>
          <a:prstGeom prst="ellipse">
            <a:avLst/>
          </a:prstGeom>
        </p:spPr>
      </p:pic>
      <p:pic>
        <p:nvPicPr>
          <p:cNvPr id="221" name="Picture 220">
            <a:extLst>
              <a:ext uri="{FF2B5EF4-FFF2-40B4-BE49-F238E27FC236}">
                <a16:creationId xmlns:a16="http://schemas.microsoft.com/office/drawing/2014/main" id="{2AD8FFA8-E84E-8794-744E-E606908370AB}"/>
              </a:ext>
            </a:extLst>
          </p:cNvPr>
          <p:cNvPicPr>
            <a:picLocks noChangeAspect="1"/>
          </p:cNvPicPr>
          <p:nvPr/>
        </p:nvPicPr>
        <p:blipFill>
          <a:blip r:embed="rId6"/>
          <a:stretch>
            <a:fillRect/>
          </a:stretch>
        </p:blipFill>
        <p:spPr>
          <a:xfrm>
            <a:off x="4172428" y="3637972"/>
            <a:ext cx="914400" cy="914400"/>
          </a:xfrm>
          <a:prstGeom prst="ellipse">
            <a:avLst/>
          </a:prstGeom>
        </p:spPr>
      </p:pic>
      <p:pic>
        <p:nvPicPr>
          <p:cNvPr id="223" name="Picture 222">
            <a:extLst>
              <a:ext uri="{FF2B5EF4-FFF2-40B4-BE49-F238E27FC236}">
                <a16:creationId xmlns:a16="http://schemas.microsoft.com/office/drawing/2014/main" id="{9389DD78-489C-B0C0-ADC8-203FB57A17DE}"/>
              </a:ext>
            </a:extLst>
          </p:cNvPr>
          <p:cNvPicPr>
            <a:picLocks noChangeAspect="1"/>
          </p:cNvPicPr>
          <p:nvPr/>
        </p:nvPicPr>
        <p:blipFill>
          <a:blip r:embed="rId7"/>
          <a:srcRect l="18783" t="14510" r="24324" b="28597"/>
          <a:stretch/>
        </p:blipFill>
        <p:spPr>
          <a:xfrm>
            <a:off x="2469424" y="3637972"/>
            <a:ext cx="914400" cy="914400"/>
          </a:xfrm>
          <a:prstGeom prst="ellipse">
            <a:avLst/>
          </a:prstGeom>
        </p:spPr>
      </p:pic>
      <p:pic>
        <p:nvPicPr>
          <p:cNvPr id="225" name="Picture 224">
            <a:extLst>
              <a:ext uri="{FF2B5EF4-FFF2-40B4-BE49-F238E27FC236}">
                <a16:creationId xmlns:a16="http://schemas.microsoft.com/office/drawing/2014/main" id="{DA86A713-F330-447C-A120-06C846C4E1A9}"/>
              </a:ext>
            </a:extLst>
          </p:cNvPr>
          <p:cNvPicPr>
            <a:picLocks noChangeAspect="1"/>
          </p:cNvPicPr>
          <p:nvPr/>
        </p:nvPicPr>
        <p:blipFill>
          <a:blip r:embed="rId8"/>
          <a:stretch>
            <a:fillRect/>
          </a:stretch>
        </p:blipFill>
        <p:spPr>
          <a:xfrm>
            <a:off x="5867428" y="3637972"/>
            <a:ext cx="914400" cy="914400"/>
          </a:xfrm>
          <a:prstGeom prst="ellipse">
            <a:avLst/>
          </a:prstGeom>
        </p:spPr>
      </p:pic>
      <p:pic>
        <p:nvPicPr>
          <p:cNvPr id="227" name="Picture 226">
            <a:extLst>
              <a:ext uri="{FF2B5EF4-FFF2-40B4-BE49-F238E27FC236}">
                <a16:creationId xmlns:a16="http://schemas.microsoft.com/office/drawing/2014/main" id="{2F7482F8-5060-22E6-4399-7863EDC22B7F}"/>
              </a:ext>
            </a:extLst>
          </p:cNvPr>
          <p:cNvPicPr>
            <a:picLocks noChangeAspect="1"/>
          </p:cNvPicPr>
          <p:nvPr/>
        </p:nvPicPr>
        <p:blipFill>
          <a:blip r:embed="rId9"/>
          <a:stretch>
            <a:fillRect/>
          </a:stretch>
        </p:blipFill>
        <p:spPr>
          <a:xfrm>
            <a:off x="9276156" y="3637972"/>
            <a:ext cx="914400" cy="914400"/>
          </a:xfrm>
          <a:prstGeom prst="ellipse">
            <a:avLst/>
          </a:prstGeom>
        </p:spPr>
      </p:pic>
      <p:pic>
        <p:nvPicPr>
          <p:cNvPr id="229" name="Picture 228">
            <a:extLst>
              <a:ext uri="{FF2B5EF4-FFF2-40B4-BE49-F238E27FC236}">
                <a16:creationId xmlns:a16="http://schemas.microsoft.com/office/drawing/2014/main" id="{55D4C38D-FE09-F9F3-262D-DD4ED5E10487}"/>
              </a:ext>
            </a:extLst>
          </p:cNvPr>
          <p:cNvPicPr>
            <a:picLocks noChangeAspect="1"/>
          </p:cNvPicPr>
          <p:nvPr/>
        </p:nvPicPr>
        <p:blipFill>
          <a:blip r:embed="rId10"/>
          <a:stretch>
            <a:fillRect/>
          </a:stretch>
        </p:blipFill>
        <p:spPr>
          <a:xfrm>
            <a:off x="7573904" y="3637972"/>
            <a:ext cx="914400" cy="914400"/>
          </a:xfrm>
          <a:prstGeom prst="ellipse">
            <a:avLst/>
          </a:prstGeom>
        </p:spPr>
      </p:pic>
      <p:pic>
        <p:nvPicPr>
          <p:cNvPr id="231" name="Picture 230">
            <a:extLst>
              <a:ext uri="{FF2B5EF4-FFF2-40B4-BE49-F238E27FC236}">
                <a16:creationId xmlns:a16="http://schemas.microsoft.com/office/drawing/2014/main" id="{6062762D-878D-260B-DE94-862FA3606751}"/>
              </a:ext>
            </a:extLst>
          </p:cNvPr>
          <p:cNvPicPr>
            <a:picLocks noChangeAspect="1"/>
          </p:cNvPicPr>
          <p:nvPr/>
        </p:nvPicPr>
        <p:blipFill>
          <a:blip r:embed="rId11"/>
          <a:stretch>
            <a:fillRect/>
          </a:stretch>
        </p:blipFill>
        <p:spPr>
          <a:xfrm>
            <a:off x="789010" y="3637972"/>
            <a:ext cx="914400" cy="914400"/>
          </a:xfrm>
          <a:prstGeom prst="ellipse">
            <a:avLst/>
          </a:prstGeom>
        </p:spPr>
      </p:pic>
      <p:pic>
        <p:nvPicPr>
          <p:cNvPr id="4" name="Picture 3">
            <a:extLst>
              <a:ext uri="{FF2B5EF4-FFF2-40B4-BE49-F238E27FC236}">
                <a16:creationId xmlns:a16="http://schemas.microsoft.com/office/drawing/2014/main" id="{2C847344-EEB4-8714-DDBB-462C65AFD72E}"/>
              </a:ext>
            </a:extLst>
          </p:cNvPr>
          <p:cNvPicPr>
            <a:picLocks noChangeAspect="1"/>
          </p:cNvPicPr>
          <p:nvPr/>
        </p:nvPicPr>
        <p:blipFill>
          <a:blip r:embed="rId12"/>
          <a:stretch>
            <a:fillRect/>
          </a:stretch>
        </p:blipFill>
        <p:spPr>
          <a:xfrm>
            <a:off x="10731704" y="3685648"/>
            <a:ext cx="914400" cy="914400"/>
          </a:xfrm>
          <a:prstGeom prst="ellipse">
            <a:avLst/>
          </a:prstGeom>
        </p:spPr>
      </p:pic>
      <p:cxnSp>
        <p:nvCxnSpPr>
          <p:cNvPr id="8" name="Straight Connector 7">
            <a:extLst>
              <a:ext uri="{FF2B5EF4-FFF2-40B4-BE49-F238E27FC236}">
                <a16:creationId xmlns:a16="http://schemas.microsoft.com/office/drawing/2014/main" id="{739C803A-5E89-8503-79DC-C42889A50214}"/>
              </a:ext>
            </a:extLst>
          </p:cNvPr>
          <p:cNvCxnSpPr/>
          <p:nvPr/>
        </p:nvCxnSpPr>
        <p:spPr>
          <a:xfrm>
            <a:off x="9728845" y="3404846"/>
            <a:ext cx="1457998" cy="16822"/>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D9B6067-F018-8F76-6282-BD68A8246AE0}"/>
              </a:ext>
              <a:ext uri="{C183D7F6-B498-43B3-948B-1728B52AA6E4}">
                <adec:decorative xmlns:adec="http://schemas.microsoft.com/office/drawing/2017/decorative" val="1"/>
              </a:ext>
            </a:extLst>
          </p:cNvPr>
          <p:cNvPicPr>
            <a:picLocks noChangeAspect="1"/>
          </p:cNvPicPr>
          <p:nvPr/>
        </p:nvPicPr>
        <p:blipFill rotWithShape="1">
          <a:blip r:embed="rId13">
            <a:alphaModFix amt="50000"/>
            <a:extLst>
              <a:ext uri="{28A0092B-C50C-407E-A947-70E740481C1C}">
                <a14:useLocalDpi xmlns:a14="http://schemas.microsoft.com/office/drawing/2010/main" val="0"/>
              </a:ext>
            </a:extLst>
          </a:blip>
          <a:srcRect/>
          <a:stretch/>
        </p:blipFill>
        <p:spPr>
          <a:xfrm rot="10800000">
            <a:off x="8721184" y="0"/>
            <a:ext cx="3470816" cy="4125643"/>
          </a:xfrm>
          <a:prstGeom prst="rect">
            <a:avLst/>
          </a:prstGeom>
        </p:spPr>
      </p:pic>
      <p:pic>
        <p:nvPicPr>
          <p:cNvPr id="13" name="Picture 12">
            <a:extLst>
              <a:ext uri="{FF2B5EF4-FFF2-40B4-BE49-F238E27FC236}">
                <a16:creationId xmlns:a16="http://schemas.microsoft.com/office/drawing/2014/main" id="{8698089B-EBEE-6AF2-2D49-7F9E56C12646}"/>
              </a:ext>
              <a:ext uri="{C183D7F6-B498-43B3-948B-1728B52AA6E4}">
                <adec:decorative xmlns:adec="http://schemas.microsoft.com/office/drawing/2017/decorative" val="1"/>
              </a:ext>
            </a:extLst>
          </p:cNvPr>
          <p:cNvPicPr>
            <a:picLocks noChangeAspect="1"/>
          </p:cNvPicPr>
          <p:nvPr/>
        </p:nvPicPr>
        <p:blipFill rotWithShape="1">
          <a:blip r:embed="rId14">
            <a:alphaModFix amt="50000"/>
            <a:extLst>
              <a:ext uri="{28A0092B-C50C-407E-A947-70E740481C1C}">
                <a14:useLocalDpi xmlns:a14="http://schemas.microsoft.com/office/drawing/2010/main" val="0"/>
              </a:ext>
            </a:extLst>
          </a:blip>
          <a:srcRect l="12369" b="18126"/>
          <a:stretch/>
        </p:blipFill>
        <p:spPr>
          <a:xfrm>
            <a:off x="0" y="2732356"/>
            <a:ext cx="3470816" cy="4125643"/>
          </a:xfrm>
          <a:prstGeom prst="rect">
            <a:avLst/>
          </a:prstGeom>
        </p:spPr>
      </p:pic>
      <p:sp>
        <p:nvSpPr>
          <p:cNvPr id="5" name="TextBox 4">
            <a:extLst>
              <a:ext uri="{FF2B5EF4-FFF2-40B4-BE49-F238E27FC236}">
                <a16:creationId xmlns:a16="http://schemas.microsoft.com/office/drawing/2014/main" id="{B906D7C9-6665-35C5-DD81-37E7AB959C2C}"/>
              </a:ext>
            </a:extLst>
          </p:cNvPr>
          <p:cNvSpPr txBox="1"/>
          <p:nvPr/>
        </p:nvSpPr>
        <p:spPr>
          <a:xfrm>
            <a:off x="276150" y="189666"/>
            <a:ext cx="609721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50" normalizeH="0" baseline="0" noProof="0">
                <a:ln w="3175">
                  <a:noFill/>
                </a:ln>
                <a:solidFill>
                  <a:srgbClr val="FFFFFF"/>
                </a:solidFill>
                <a:effectLst/>
                <a:uLnTx/>
                <a:uFillTx/>
                <a:latin typeface="Segoe UI Semibold"/>
                <a:ea typeface="+mn-ea"/>
                <a:cs typeface="Segoe UI" pitchFamily="34" charset="0"/>
              </a:rPr>
              <a:t>Microsoft Americas OCTO</a:t>
            </a:r>
          </a:p>
        </p:txBody>
      </p:sp>
      <p:sp>
        <p:nvSpPr>
          <p:cNvPr id="6" name="TextBox 5">
            <a:extLst>
              <a:ext uri="{FF2B5EF4-FFF2-40B4-BE49-F238E27FC236}">
                <a16:creationId xmlns:a16="http://schemas.microsoft.com/office/drawing/2014/main" id="{FFC4719B-7EE4-FBB0-6A10-F10E6FEB8219}"/>
              </a:ext>
            </a:extLst>
          </p:cNvPr>
          <p:cNvSpPr txBox="1"/>
          <p:nvPr/>
        </p:nvSpPr>
        <p:spPr>
          <a:xfrm>
            <a:off x="250301" y="981788"/>
            <a:ext cx="64410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spc="-50">
                <a:ln w="3175">
                  <a:noFill/>
                </a:ln>
                <a:gradFill flip="none" rotWithShape="1">
                  <a:gsLst>
                    <a:gs pos="12000">
                      <a:srgbClr val="D59ED7"/>
                    </a:gs>
                    <a:gs pos="86000">
                      <a:srgbClr val="8DC8E8"/>
                    </a:gs>
                  </a:gsLst>
                  <a:lin ang="18900000" scaled="1"/>
                  <a:tileRect/>
                </a:gradFill>
                <a:latin typeface="Segoe UI Semibold"/>
                <a:cs typeface="Segoe UI" pitchFamily="34" charset="0"/>
              </a:rPr>
              <a:t>Get to know our</a:t>
            </a:r>
            <a:r>
              <a:rPr kumimoji="0" lang="en-US" sz="1800" b="1" i="1"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 team</a:t>
            </a:r>
            <a:endParaRPr kumimoji="0" lang="en-US" sz="1800" b="1" i="1" u="none" strike="noStrike" kern="1200" cap="none" spc="0" normalizeH="0" baseline="0" noProof="0">
              <a:ln>
                <a:noFill/>
              </a:ln>
              <a:solidFill>
                <a:srgbClr val="D59ED7"/>
              </a:solidFill>
              <a:effectLst/>
              <a:uLnTx/>
              <a:uFillTx/>
              <a:latin typeface="Segoe Sans Text"/>
              <a:ea typeface="+mn-ea"/>
              <a:cs typeface="+mn-cs"/>
            </a:endParaRPr>
          </a:p>
        </p:txBody>
      </p:sp>
      <p:pic>
        <p:nvPicPr>
          <p:cNvPr id="9" name="Picture 8">
            <a:extLst>
              <a:ext uri="{FF2B5EF4-FFF2-40B4-BE49-F238E27FC236}">
                <a16:creationId xmlns:a16="http://schemas.microsoft.com/office/drawing/2014/main" id="{859D2C97-A16B-0BA5-D1F2-C951135CD92A}"/>
              </a:ext>
            </a:extLst>
          </p:cNvPr>
          <p:cNvPicPr>
            <a:picLocks noChangeAspect="1"/>
          </p:cNvPicPr>
          <p:nvPr/>
        </p:nvPicPr>
        <p:blipFill>
          <a:blip r:embed="rId15"/>
          <a:stretch>
            <a:fillRect/>
          </a:stretch>
        </p:blipFill>
        <p:spPr>
          <a:xfrm>
            <a:off x="772026" y="1404247"/>
            <a:ext cx="1178729" cy="1135537"/>
          </a:xfrm>
          <a:prstGeom prst="rect">
            <a:avLst/>
          </a:prstGeom>
        </p:spPr>
      </p:pic>
    </p:spTree>
    <p:extLst>
      <p:ext uri="{BB962C8B-B14F-4D97-AF65-F5344CB8AC3E}">
        <p14:creationId xmlns:p14="http://schemas.microsoft.com/office/powerpoint/2010/main" val="10114391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B668F5E-24BB-37D3-95A9-9DE5A9E3F6E2}"/>
              </a:ext>
              <a:ext uri="{C183D7F6-B498-43B3-948B-1728B52AA6E4}">
                <adec:decorative xmlns:adec="http://schemas.microsoft.com/office/drawing/2017/decorative" val="1"/>
              </a:ext>
            </a:extLst>
          </p:cNvPr>
          <p:cNvSpPr/>
          <p:nvPr/>
        </p:nvSpPr>
        <p:spPr bwMode="auto">
          <a:xfrm>
            <a:off x="588263" y="2486660"/>
            <a:ext cx="11130532" cy="3391626"/>
          </a:xfrm>
          <a:prstGeom prst="roundRect">
            <a:avLst>
              <a:gd name="adj" fmla="val 7890"/>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endParaRPr>
          </a:p>
        </p:txBody>
      </p:sp>
      <p:sp>
        <p:nvSpPr>
          <p:cNvPr id="4" name="Title 1">
            <a:extLst>
              <a:ext uri="{FF2B5EF4-FFF2-40B4-BE49-F238E27FC236}">
                <a16:creationId xmlns:a16="http://schemas.microsoft.com/office/drawing/2014/main" id="{8994A6EF-1C03-18F7-68A3-571E0CC32424}"/>
              </a:ext>
            </a:extLst>
          </p:cNvPr>
          <p:cNvSpPr>
            <a:spLocks noGrp="1"/>
          </p:cNvSpPr>
          <p:nvPr>
            <p:ph type="title"/>
          </p:nvPr>
        </p:nvSpPr>
        <p:spPr>
          <a:xfrm>
            <a:off x="588263" y="457200"/>
            <a:ext cx="8229600" cy="492443"/>
          </a:xfrm>
        </p:spPr>
        <p:txBody>
          <a:bodyPr/>
          <a:lstStyle/>
          <a:p>
            <a:r>
              <a:rPr lang="en-US" noProof="0">
                <a:solidFill>
                  <a:schemeClr val="bg1"/>
                </a:solidFill>
              </a:rPr>
              <a:t>Office of the CTO</a:t>
            </a:r>
            <a:endParaRPr lang="en-US">
              <a:solidFill>
                <a:schemeClr val="bg1"/>
              </a:solidFill>
            </a:endParaRPr>
          </a:p>
        </p:txBody>
      </p:sp>
      <p:sp>
        <p:nvSpPr>
          <p:cNvPr id="5" name="Rectangle 4">
            <a:extLst>
              <a:ext uri="{FF2B5EF4-FFF2-40B4-BE49-F238E27FC236}">
                <a16:creationId xmlns:a16="http://schemas.microsoft.com/office/drawing/2014/main" id="{87E29999-B137-FC9C-B11D-33D290F60272}"/>
              </a:ext>
            </a:extLst>
          </p:cNvPr>
          <p:cNvSpPr/>
          <p:nvPr/>
        </p:nvSpPr>
        <p:spPr bwMode="auto">
          <a:xfrm>
            <a:off x="0" y="1219201"/>
            <a:ext cx="12192000" cy="1103086"/>
          </a:xfrm>
          <a:prstGeom prst="rect">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Dedicated to delivering the most impactful outcomes for Microsoft and its customers through strategic collaboration, innovation, and adaptability. Our mission is to drive customer success, technical excellence, and AI transformation by leveraging our diverse skill set and fostering a culture of continuous learning, growth, and seamless engagement.</a:t>
            </a:r>
          </a:p>
        </p:txBody>
      </p:sp>
      <p:sp>
        <p:nvSpPr>
          <p:cNvPr id="6" name="Rectangle: Rounded Corners 5">
            <a:extLst>
              <a:ext uri="{FF2B5EF4-FFF2-40B4-BE49-F238E27FC236}">
                <a16:creationId xmlns:a16="http://schemas.microsoft.com/office/drawing/2014/main" id="{D6A82635-B17D-D66E-F6F0-FC9FEE1E96E6}"/>
              </a:ext>
            </a:extLst>
          </p:cNvPr>
          <p:cNvSpPr/>
          <p:nvPr/>
        </p:nvSpPr>
        <p:spPr bwMode="auto">
          <a:xfrm>
            <a:off x="703321" y="2594946"/>
            <a:ext cx="10900416" cy="461665"/>
          </a:xfrm>
          <a:prstGeom prst="roundRect">
            <a:avLst>
              <a:gd name="adj" fmla="val 50000"/>
            </a:avLst>
          </a:prstGeom>
          <a:gradFill flip="none" rotWithShape="1">
            <a:gsLst>
              <a:gs pos="0">
                <a:srgbClr val="8DC8E8"/>
              </a:gs>
              <a:gs pos="100000">
                <a:srgbClr val="D59ED7"/>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base">
              <a:lnSpc>
                <a:spcPct val="90000"/>
              </a:lnSpc>
              <a:spcBef>
                <a:spcPct val="0"/>
              </a:spcBef>
              <a:spcAft>
                <a:spcPct val="0"/>
              </a:spcAft>
            </a:pPr>
            <a:r>
              <a:rPr lang="en-US" sz="1600" b="1">
                <a:ln w="3175">
                  <a:noFill/>
                </a:ln>
                <a:gradFill>
                  <a:gsLst>
                    <a:gs pos="77528">
                      <a:srgbClr val="000000"/>
                    </a:gs>
                    <a:gs pos="53933">
                      <a:srgbClr val="000000"/>
                    </a:gs>
                  </a:gsLst>
                  <a:path path="circle">
                    <a:fillToRect l="100000" b="100000"/>
                  </a:path>
                </a:gradFill>
                <a:latin typeface="Segoe UI Semibold"/>
                <a:cs typeface="Segoe UI" pitchFamily="34" charset="0"/>
              </a:rPr>
              <a:t>Core Areas of Focus</a:t>
            </a:r>
          </a:p>
        </p:txBody>
      </p:sp>
      <p:grpSp>
        <p:nvGrpSpPr>
          <p:cNvPr id="7" name="Group 6">
            <a:extLst>
              <a:ext uri="{FF2B5EF4-FFF2-40B4-BE49-F238E27FC236}">
                <a16:creationId xmlns:a16="http://schemas.microsoft.com/office/drawing/2014/main" id="{8EE97209-54DA-D839-18BE-96F7CA0731CE}"/>
              </a:ext>
              <a:ext uri="{C183D7F6-B498-43B3-948B-1728B52AA6E4}">
                <adec:decorative xmlns:adec="http://schemas.microsoft.com/office/drawing/2017/decorative" val="1"/>
              </a:ext>
            </a:extLst>
          </p:cNvPr>
          <p:cNvGrpSpPr/>
          <p:nvPr/>
        </p:nvGrpSpPr>
        <p:grpSpPr>
          <a:xfrm>
            <a:off x="11172379" y="2636245"/>
            <a:ext cx="379066" cy="379066"/>
            <a:chOff x="11058078" y="2493357"/>
            <a:chExt cx="562707" cy="562707"/>
          </a:xfrm>
        </p:grpSpPr>
        <p:sp>
          <p:nvSpPr>
            <p:cNvPr id="8" name="Oval 7">
              <a:extLst>
                <a:ext uri="{FF2B5EF4-FFF2-40B4-BE49-F238E27FC236}">
                  <a16:creationId xmlns:a16="http://schemas.microsoft.com/office/drawing/2014/main" id="{8E999DD0-3C96-7F24-C3E4-DB6F7CD549B9}"/>
                </a:ext>
              </a:extLst>
            </p:cNvPr>
            <p:cNvSpPr/>
            <p:nvPr/>
          </p:nvSpPr>
          <p:spPr bwMode="auto">
            <a:xfrm>
              <a:off x="11058078" y="2493357"/>
              <a:ext cx="562707" cy="562707"/>
            </a:xfrm>
            <a:prstGeom prst="ellipse">
              <a:avLst/>
            </a:prstGeom>
            <a:gradFill flip="none" rotWithShape="1">
              <a:gsLst>
                <a:gs pos="0">
                  <a:schemeClr val="bg1"/>
                </a:gs>
                <a:gs pos="100000">
                  <a:schemeClr val="bg1"/>
                </a:gs>
              </a:gsLst>
              <a:lin ang="10800000" scaled="1"/>
              <a:tileRect/>
            </a:gra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sp>
          <p:nvSpPr>
            <p:cNvPr id="9" name="Oval 11_1">
              <a:extLst>
                <a:ext uri="{FF2B5EF4-FFF2-40B4-BE49-F238E27FC236}">
                  <a16:creationId xmlns:a16="http://schemas.microsoft.com/office/drawing/2014/main" id="{F00D3004-DE8D-317E-4AE2-BFBDD9D2D8F9}"/>
                </a:ext>
              </a:extLst>
            </p:cNvPr>
            <p:cNvSpPr/>
            <p:nvPr/>
          </p:nvSpPr>
          <p:spPr bwMode="auto">
            <a:xfrm>
              <a:off x="11096166" y="2531446"/>
              <a:ext cx="486532" cy="486530"/>
            </a:xfrm>
            <a:prstGeom prst="ellipse">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grpSp>
      <p:sp>
        <p:nvSpPr>
          <p:cNvPr id="10" name="target_2">
            <a:extLst>
              <a:ext uri="{FF2B5EF4-FFF2-40B4-BE49-F238E27FC236}">
                <a16:creationId xmlns:a16="http://schemas.microsoft.com/office/drawing/2014/main" id="{506C019F-06CF-E0B4-B420-FF03EE69AD01}"/>
              </a:ext>
              <a:ext uri="{C183D7F6-B498-43B3-948B-1728B52AA6E4}">
                <adec:decorative xmlns:adec="http://schemas.microsoft.com/office/drawing/2017/decorative" val="1"/>
              </a:ext>
            </a:extLst>
          </p:cNvPr>
          <p:cNvSpPr>
            <a:spLocks noChangeAspect="1" noEditPoints="1"/>
          </p:cNvSpPr>
          <p:nvPr/>
        </p:nvSpPr>
        <p:spPr bwMode="auto">
          <a:xfrm>
            <a:off x="11268689" y="2732926"/>
            <a:ext cx="186447" cy="18570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solidFill>
            <a:srgbClr val="091F2C"/>
          </a:solidFill>
          <a:ln w="6350" cap="flat">
            <a:solidFill>
              <a:schemeClr val="tx1"/>
            </a:solidFill>
            <a:prstDash val="soli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Sans Text"/>
              <a:ea typeface="+mn-ea"/>
              <a:cs typeface="+mn-cs"/>
            </a:endParaRPr>
          </a:p>
        </p:txBody>
      </p:sp>
      <p:sp>
        <p:nvSpPr>
          <p:cNvPr id="11" name="TextBox 10">
            <a:extLst>
              <a:ext uri="{FF2B5EF4-FFF2-40B4-BE49-F238E27FC236}">
                <a16:creationId xmlns:a16="http://schemas.microsoft.com/office/drawing/2014/main" id="{28841AE5-1CCD-CFC9-DEBD-B3ADD8430944}"/>
              </a:ext>
            </a:extLst>
          </p:cNvPr>
          <p:cNvSpPr txBox="1"/>
          <p:nvPr/>
        </p:nvSpPr>
        <p:spPr>
          <a:xfrm>
            <a:off x="785447" y="3170001"/>
            <a:ext cx="10818290" cy="2554545"/>
          </a:xfrm>
          <a:prstGeom prst="rect">
            <a:avLst/>
          </a:prstGeom>
          <a:noFill/>
        </p:spPr>
        <p:txBody>
          <a:bodyPr wrap="square" lIns="0" tIns="0" rIns="0" bIns="0" anchor="t">
            <a:spAutoFit/>
          </a:bodyPr>
          <a:lstStyle/>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Accelerate Customer Success: </a:t>
            </a:r>
            <a:r>
              <a:rPr kumimoji="0" lang="en-US" sz="1400" b="0" i="0" u="none" strike="noStrike" kern="100" cap="none" spc="0" normalizeH="0" baseline="0" noProof="0">
                <a:ln>
                  <a:noFill/>
                </a:ln>
                <a:effectLst/>
                <a:uLnTx/>
                <a:uFillTx/>
                <a:latin typeface="Segoe Sans Text"/>
                <a:ea typeface="Calibri"/>
                <a:cs typeface="Segoe UI"/>
              </a:rPr>
              <a:t>Work directly with strategic customers to help them realize the full value of their most complex opportunities</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Amplify Technical Excellence:</a:t>
            </a:r>
            <a:r>
              <a:rPr kumimoji="0" lang="en-US" sz="1400" b="0" i="0" u="none" strike="noStrike" kern="100" cap="none" spc="0" normalizeH="0" baseline="0" noProof="0">
                <a:ln>
                  <a:noFill/>
                </a:ln>
                <a:solidFill>
                  <a:srgbClr val="0078D4"/>
                </a:solidFill>
                <a:effectLst/>
                <a:uLnTx/>
                <a:uFillTx/>
                <a:latin typeface="Segoe Sans Text Semibold"/>
                <a:ea typeface="Calibri"/>
                <a:cs typeface="Segoe UI"/>
              </a:rPr>
              <a:t> </a:t>
            </a:r>
            <a:r>
              <a:rPr kumimoji="0" lang="en-US" sz="1400" b="0" i="0" u="none" strike="noStrike" kern="100" cap="none" spc="0" normalizeH="0" baseline="0" noProof="0">
                <a:ln>
                  <a:noFill/>
                </a:ln>
                <a:effectLst/>
                <a:uLnTx/>
                <a:uFillTx/>
                <a:latin typeface="Segoe Sans Text"/>
                <a:ea typeface="Calibri"/>
                <a:cs typeface="Segoe UI"/>
              </a:rPr>
              <a:t>Create a platform to learn, share, and strengthen our technical community through code and technology</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Strengthen Americas Sales: </a:t>
            </a:r>
            <a:r>
              <a:rPr kumimoji="0" lang="en-US" sz="1400" b="0" i="0" u="none" strike="noStrike" kern="100" cap="none" spc="0" normalizeH="0" baseline="0" noProof="0">
                <a:ln>
                  <a:noFill/>
                </a:ln>
                <a:effectLst/>
                <a:uLnTx/>
                <a:uFillTx/>
                <a:latin typeface="Segoe Sans Text"/>
                <a:ea typeface="Calibri"/>
                <a:cs typeface="Segoe UI"/>
              </a:rPr>
              <a:t>Equip the Americas Sales organization with the right technical information to build and retain customer trust and lead them to long-term success</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Influence Product Improvements: </a:t>
            </a:r>
            <a:r>
              <a:rPr kumimoji="0" lang="en-US" sz="1400" b="0" i="0" u="none" strike="noStrike" kern="100" cap="none" spc="0" normalizeH="0" baseline="0" noProof="0">
                <a:ln>
                  <a:noFill/>
                </a:ln>
                <a:effectLst/>
                <a:uLnTx/>
                <a:uFillTx/>
                <a:latin typeface="Segoe Sans Text"/>
                <a:ea typeface="Calibri"/>
                <a:cs typeface="Segoe UI"/>
              </a:rPr>
              <a:t>Collaborate closely with Product Engineering to relay customer feedback and depth insights to ensure products and services align with consumer demands</a:t>
            </a:r>
          </a:p>
          <a:p>
            <a:pPr marL="285750" marR="0" lvl="0" indent="-285750" algn="l" defTabSz="914400" rtl="0" eaLnBrk="1" fontAlgn="auto" latinLnBrk="0" hangingPunct="1">
              <a:lnSpc>
                <a:spcPct val="100000"/>
              </a:lnSpc>
              <a:spcBef>
                <a:spcPts val="0"/>
              </a:spcBef>
              <a:spcAft>
                <a:spcPts val="1200"/>
              </a:spcAft>
              <a:buClr>
                <a:schemeClr val="tx1"/>
              </a:buClr>
              <a:buSzPct val="100000"/>
              <a:buFont typeface="Arial" panose="020B0604020202020204" pitchFamily="34" charset="0"/>
              <a:buChar char="•"/>
              <a:tabLst/>
              <a:defRPr/>
            </a:pPr>
            <a:r>
              <a:rPr kumimoji="0" lang="en-US" sz="1400" b="1" i="0" u="none" strike="noStrike" kern="1200" cap="none" spc="-50" normalizeH="0" baseline="0" noProof="0">
                <a:ln w="3175">
                  <a:noFill/>
                </a:ln>
                <a:gradFill flip="none" rotWithShape="1">
                  <a:gsLst>
                    <a:gs pos="12000">
                      <a:srgbClr val="D59ED7"/>
                    </a:gs>
                    <a:gs pos="86000">
                      <a:srgbClr val="8DC8E8"/>
                    </a:gs>
                  </a:gsLst>
                  <a:lin ang="18900000" scaled="1"/>
                  <a:tileRect/>
                </a:gradFill>
                <a:effectLst/>
                <a:uLnTx/>
                <a:uFillTx/>
                <a:latin typeface="Segoe UI Semibold"/>
                <a:ea typeface="+mn-ea"/>
                <a:cs typeface="Segoe UI" pitchFamily="34" charset="0"/>
              </a:rPr>
              <a:t>Build Strong Market Presence: </a:t>
            </a:r>
            <a:r>
              <a:rPr kumimoji="0" lang="en-US" sz="1400" b="0" i="0" u="none" strike="noStrike" kern="100" cap="none" spc="0" normalizeH="0" baseline="0" noProof="0">
                <a:ln>
                  <a:noFill/>
                </a:ln>
                <a:effectLst/>
                <a:uLnTx/>
                <a:uFillTx/>
                <a:latin typeface="Segoe Sans Text"/>
                <a:ea typeface="Calibri"/>
                <a:cs typeface="Segoe UI"/>
              </a:rPr>
              <a:t>Drive future customer success through a strong technical presence that highlights customer achievements and application </a:t>
            </a:r>
            <a:r>
              <a:rPr kumimoji="0" lang="en-US" sz="1400" b="0" i="0" u="none" strike="noStrike" kern="100" cap="none" spc="0" normalizeH="0" baseline="0" noProof="0">
                <a:ln>
                  <a:noFill/>
                </a:ln>
                <a:effectLst/>
                <a:uLnTx/>
                <a:uFillTx/>
                <a:latin typeface="Segoe UI"/>
                <a:ea typeface="Calibri"/>
                <a:cs typeface="Segoe UI"/>
              </a:rPr>
              <a:t>patterns</a:t>
            </a:r>
            <a:endParaRPr kumimoji="0" lang="en-US" sz="1400" b="0" i="0" u="none" strike="noStrike" kern="100" cap="none" spc="0" normalizeH="0" baseline="0" noProof="0">
              <a:ln>
                <a:noFill/>
              </a:ln>
              <a:effectLst/>
              <a:uLnTx/>
              <a:uFillTx/>
              <a:latin typeface="Calibri"/>
              <a:ea typeface="Calibri"/>
              <a:cs typeface="Times New Roman"/>
            </a:endParaRPr>
          </a:p>
        </p:txBody>
      </p:sp>
      <p:pic>
        <p:nvPicPr>
          <p:cNvPr id="12" name="Picture 11" descr="A logo with a globe and text&#10;&#10;Description automatically generated">
            <a:extLst>
              <a:ext uri="{FF2B5EF4-FFF2-40B4-BE49-F238E27FC236}">
                <a16:creationId xmlns:a16="http://schemas.microsoft.com/office/drawing/2014/main" id="{AF658D23-7A68-CA2C-4730-3174586AA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740" y="18671"/>
            <a:ext cx="1189703" cy="1143835"/>
          </a:xfrm>
          <a:prstGeom prst="rect">
            <a:avLst/>
          </a:prstGeom>
        </p:spPr>
      </p:pic>
    </p:spTree>
    <p:extLst>
      <p:ext uri="{BB962C8B-B14F-4D97-AF65-F5344CB8AC3E}">
        <p14:creationId xmlns:p14="http://schemas.microsoft.com/office/powerpoint/2010/main" val="27693172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Industry Leader Summit White template">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Segoe sans">
      <a:majorFont>
        <a:latin typeface="Segoe Sans Display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Industry Leader Summit" id="{F72972EE-8539-4F6B-95B3-B9EDE7F62884}" vid="{9C08EBE9-3C5D-4CC2-9DC2-4A0FCE8BE873}"/>
    </a:ext>
  </a:extLst>
</a:theme>
</file>

<file path=ppt/theme/theme3.xml><?xml version="1.0" encoding="utf-8"?>
<a:theme xmlns:a="http://schemas.openxmlformats.org/drawingml/2006/main" name="Custom">
  <a:themeElements>
    <a:clrScheme name="TM16411243">
      <a:dk1>
        <a:srgbClr val="000000"/>
      </a:dk1>
      <a:lt1>
        <a:srgbClr val="FFFFFF"/>
      </a:lt1>
      <a:dk2>
        <a:srgbClr val="2B2E42"/>
      </a:dk2>
      <a:lt2>
        <a:srgbClr val="E7E6E6"/>
      </a:lt2>
      <a:accent1>
        <a:srgbClr val="F4CE2F"/>
      </a:accent1>
      <a:accent2>
        <a:srgbClr val="D23958"/>
      </a:accent2>
      <a:accent3>
        <a:srgbClr val="F58020"/>
      </a:accent3>
      <a:accent4>
        <a:srgbClr val="009AD5"/>
      </a:accent4>
      <a:accent5>
        <a:srgbClr val="0479CE"/>
      </a:accent5>
      <a:accent6>
        <a:srgbClr val="25C29C"/>
      </a:accent6>
      <a:hlink>
        <a:srgbClr val="0563C1"/>
      </a:hlink>
      <a:folHlink>
        <a:srgbClr val="954F72"/>
      </a:folHlink>
    </a:clrScheme>
    <a:fontScheme name="Custom 70">
      <a:majorFont>
        <a:latin typeface="Avenir Next LT Pro Demi"/>
        <a:ea typeface=""/>
        <a:cs typeface=""/>
      </a:majorFont>
      <a:minorFont>
        <a:latin typeface="Avenir Next LT Pro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3_Win32_SL_v4" id="{5E1028BC-039D-4A85-8182-5BC71B8BBFDB}" vid="{8FC0B532-47E6-48BF-A500-9A0D2EC43829}"/>
    </a:ext>
  </a:extLst>
</a:theme>
</file>

<file path=ppt/theme/theme4.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5.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6.xml><?xml version="1.0" encoding="utf-8"?>
<a:theme xmlns:a="http://schemas.openxmlformats.org/drawingml/2006/main" name="MSFT Cloud_Industry Slide Template-16x9">
  <a:themeElements>
    <a:clrScheme name="Custom 1">
      <a:dk1>
        <a:srgbClr val="091F2C"/>
      </a:dk1>
      <a:lt1>
        <a:srgbClr val="FFFFFF"/>
      </a:lt1>
      <a:dk2>
        <a:srgbClr val="000000"/>
      </a:dk2>
      <a:lt2>
        <a:srgbClr val="FFF8F5"/>
      </a:lt2>
      <a:accent1>
        <a:srgbClr val="702573"/>
      </a:accent1>
      <a:accent2>
        <a:srgbClr val="C03BC4"/>
      </a:accent2>
      <a:accent3>
        <a:srgbClr val="0078D4"/>
      </a:accent3>
      <a:accent4>
        <a:srgbClr val="8DC8E8"/>
      </a:accent4>
      <a:accent5>
        <a:srgbClr val="225B62"/>
      </a:accent5>
      <a:accent6>
        <a:srgbClr val="D4EC8E"/>
      </a:accent6>
      <a:hlink>
        <a:srgbClr val="C03BC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Cloud_Industry Slide Template-16x9_v06.potx" id="{22F967BE-1BE3-4E33-9E43-34A6A01C1D2B}" vid="{96DD2E20-957E-4F0C-81DD-10783C04073D}"/>
    </a:ext>
  </a:extLst>
</a:theme>
</file>

<file path=ppt/theme/theme7.xml><?xml version="1.0" encoding="utf-8"?>
<a:theme xmlns:a="http://schemas.openxmlformats.org/drawingml/2006/main" name="Americas 16:9 Template Dark">
  <a:themeElements>
    <a:clrScheme name="Custom 135">
      <a:dk1>
        <a:srgbClr val="091F2C"/>
      </a:dk1>
      <a:lt1>
        <a:srgbClr val="FFFFFF"/>
      </a:lt1>
      <a:dk2>
        <a:srgbClr val="2A446F"/>
      </a:dk2>
      <a:lt2>
        <a:srgbClr val="E8E6DF"/>
      </a:lt2>
      <a:accent1>
        <a:srgbClr val="8DC8E8"/>
      </a:accent1>
      <a:accent2>
        <a:srgbClr val="0078D4"/>
      </a:accent2>
      <a:accent3>
        <a:srgbClr val="C03BC4"/>
      </a:accent3>
      <a:accent4>
        <a:srgbClr val="D7D2CB"/>
      </a:accent4>
      <a:accent5>
        <a:srgbClr val="FFB900"/>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2023_16-9_Event-template.potx" id="{757FA001-178F-4700-B49C-26A3D5283787}" vid="{96849954-06DF-4C81-84E4-E0323F64AD7F}"/>
    </a:ext>
  </a:extLst>
</a:theme>
</file>

<file path=ppt/theme/theme8.xml><?xml version="1.0" encoding="utf-8"?>
<a:theme xmlns:a="http://schemas.openxmlformats.org/drawingml/2006/main" name="1_Americas Soar Template">
  <a:themeElements>
    <a:clrScheme name="Custom 10">
      <a:dk1>
        <a:srgbClr val="000000"/>
      </a:dk1>
      <a:lt1>
        <a:srgbClr val="FFFFFF"/>
      </a:lt1>
      <a:dk2>
        <a:srgbClr val="091F2C"/>
      </a:dk2>
      <a:lt2>
        <a:srgbClr val="E8E6DF"/>
      </a:lt2>
      <a:accent1>
        <a:srgbClr val="0078D4"/>
      </a:accent1>
      <a:accent2>
        <a:srgbClr val="2A446F"/>
      </a:accent2>
      <a:accent3>
        <a:srgbClr val="8DC8E8"/>
      </a:accent3>
      <a:accent4>
        <a:srgbClr val="49C5B1"/>
      </a:accent4>
      <a:accent5>
        <a:srgbClr val="8661C5"/>
      </a:accent5>
      <a:accent6>
        <a:srgbClr val="C03BC4"/>
      </a:accent6>
      <a:hlink>
        <a:srgbClr val="0078D4"/>
      </a:hlink>
      <a:folHlink>
        <a:srgbClr val="C03BC4"/>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mericas Soar Template_v1" id="{8B908FC0-00D0-43C8-80E3-5E891EBC9FAE}" vid="{EC421234-54FA-463E-8157-1DDD99B074A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7186308C97834AB56B094FEF8818F0" ma:contentTypeVersion="13" ma:contentTypeDescription="Create a new document." ma:contentTypeScope="" ma:versionID="49bf34f16e5bb38d3c62ef8df134b6fd">
  <xsd:schema xmlns:xsd="http://www.w3.org/2001/XMLSchema" xmlns:xs="http://www.w3.org/2001/XMLSchema" xmlns:p="http://schemas.microsoft.com/office/2006/metadata/properties" xmlns:ns1="http://schemas.microsoft.com/sharepoint/v3" xmlns:ns2="054d9244-6265-4252-8c86-afb857f94a71" targetNamespace="http://schemas.microsoft.com/office/2006/metadata/properties" ma:root="true" ma:fieldsID="22cf5def762190a541c8803f8c457568" ns1:_="" ns2:_="">
    <xsd:import namespace="http://schemas.microsoft.com/sharepoint/v3"/>
    <xsd:import namespace="054d9244-6265-4252-8c86-afb857f94a7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54d9244-6265-4252-8c86-afb857f94a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54d9244-6265-4252-8c86-afb857f94a7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647705-A2C1-4763-AEFA-F2C2D6A0B8B3}">
  <ds:schemaRefs>
    <ds:schemaRef ds:uri="054d9244-6265-4252-8c86-afb857f94a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B5D5546-3250-4738-B4D8-024DBE318E94}">
  <ds:schemaRefs>
    <ds:schemaRef ds:uri="054d9244-6265-4252-8c86-afb857f94a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C86C901-CF8E-4367-B300-0DD214DC4C6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25</Notes>
  <HiddenSlides>0</HiddenSlides>
  <ScaleCrop>false</ScaleCrop>
  <HeadingPairs>
    <vt:vector size="4" baseType="variant">
      <vt:variant>
        <vt:lpstr>Theme</vt:lpstr>
      </vt:variant>
      <vt:variant>
        <vt:i4>8</vt:i4>
      </vt:variant>
      <vt:variant>
        <vt:lpstr>Slide Titles</vt:lpstr>
      </vt:variant>
      <vt:variant>
        <vt:i4>33</vt:i4>
      </vt:variant>
    </vt:vector>
  </HeadingPairs>
  <TitlesOfParts>
    <vt:vector size="41" baseType="lpstr">
      <vt:lpstr>1_Office Theme</vt:lpstr>
      <vt:lpstr>1_Industry Leader Summit White template</vt:lpstr>
      <vt:lpstr>Custom</vt:lpstr>
      <vt:lpstr>1_Azure 2023 Template</vt:lpstr>
      <vt:lpstr>Azure 2023 Template</vt:lpstr>
      <vt:lpstr>MSFT Cloud_Industry Slide Template-16x9</vt:lpstr>
      <vt:lpstr>Americas 16:9 Template Dark</vt:lpstr>
      <vt:lpstr>1_Americas Soar Template</vt:lpstr>
      <vt:lpstr>Microsoft Microhack</vt:lpstr>
      <vt:lpstr>Agenda</vt:lpstr>
      <vt:lpstr>Welcome &amp; Introductions</vt:lpstr>
      <vt:lpstr>PowerPoint Presentation</vt:lpstr>
      <vt:lpstr>PowerPoint Presentation</vt:lpstr>
      <vt:lpstr>Agenda</vt:lpstr>
      <vt:lpstr>Office of the CTO</vt:lpstr>
      <vt:lpstr>Office of the CTO</vt:lpstr>
      <vt:lpstr>Office of the CTO</vt:lpstr>
      <vt:lpstr>Setting the Stage</vt:lpstr>
      <vt:lpstr>Agenda</vt:lpstr>
      <vt:lpstr>Microsoft Microhack</vt:lpstr>
      <vt:lpstr>Microsoft Microhack</vt:lpstr>
      <vt:lpstr>Customer Scenario | Contoso</vt:lpstr>
      <vt:lpstr>Rules of Engagement</vt:lpstr>
      <vt:lpstr>Bringing domain knowledge to LLMs</vt:lpstr>
      <vt:lpstr>Retrieval-Augmented Generation  High-level Architecture</vt:lpstr>
      <vt:lpstr>PowerPoint Presentation</vt:lpstr>
      <vt:lpstr>PowerPoint Presentation</vt:lpstr>
      <vt:lpstr>Evaluating RAG: Best Practices</vt:lpstr>
      <vt:lpstr>Anatomy of RAG</vt:lpstr>
      <vt:lpstr>PowerPoint Presentation</vt:lpstr>
      <vt:lpstr>Hands-On Hack</vt:lpstr>
      <vt:lpstr>Agenda</vt:lpstr>
      <vt:lpstr>Break</vt:lpstr>
      <vt:lpstr>Agenda</vt:lpstr>
      <vt:lpstr>Show &amp; Tell</vt:lpstr>
      <vt:lpstr>Agenda</vt:lpstr>
      <vt:lpstr>PowerPoint Presentation</vt:lpstr>
      <vt:lpstr>Close</vt:lpstr>
      <vt:lpstr>Agenda</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Tooles</dc:creator>
  <cp:revision>1</cp:revision>
  <dcterms:created xsi:type="dcterms:W3CDTF">2024-10-09T17:28:49Z</dcterms:created>
  <dcterms:modified xsi:type="dcterms:W3CDTF">2024-11-21T14:20:10Z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0x010100D97186308C97834AB56B094FEF8818F0</vt:lpwstr>
  </property>
  <property fmtid="{D5CDD505-2E9C-101B-9397-08002B2CF9AE}" pid="3" name="MediaServiceImageTags">
    <vt:lpwstr/>
  </property>
</Properties>
</file>